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3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4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ERD Mapping</a:t>
            </a:r>
            <a:br>
              <a:rPr lang="en-US" dirty="0" smtClean="0"/>
            </a:b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Pencatatan</a:t>
            </a:r>
            <a:r>
              <a:rPr lang="en-US" sz="4400" dirty="0" smtClean="0"/>
              <a:t> </a:t>
            </a:r>
            <a:r>
              <a:rPr lang="en-US" sz="4400" smtClean="0"/>
              <a:t>Perawatan </a:t>
            </a:r>
            <a:r>
              <a:rPr lang="en-US" sz="4400" dirty="0" err="1" smtClean="0"/>
              <a:t>Pasien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6577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800" dirty="0" smtClean="0"/>
              <a:t>Riwandy (14117098)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Aldi </a:t>
            </a:r>
            <a:r>
              <a:rPr lang="en-US" sz="1800" dirty="0" err="1" smtClean="0"/>
              <a:t>indrawan</a:t>
            </a:r>
            <a:r>
              <a:rPr lang="en-US" sz="1800" dirty="0" smtClean="0"/>
              <a:t> </a:t>
            </a:r>
            <a:r>
              <a:rPr lang="en-US" sz="1800" smtClean="0"/>
              <a:t>(</a:t>
            </a:r>
            <a:r>
              <a:rPr lang="en-US" sz="1800" smtClean="0"/>
              <a:t>14117055)</a:t>
            </a:r>
            <a:endParaRPr lang="en-US" sz="1800" dirty="0" smtClean="0"/>
          </a:p>
          <a:p>
            <a:pPr marL="457200" indent="-457200">
              <a:buAutoNum type="arabicPeriod"/>
            </a:pPr>
            <a:r>
              <a:rPr lang="en-US" sz="1800" dirty="0" err="1" smtClean="0"/>
              <a:t>Laurensius</a:t>
            </a:r>
            <a:r>
              <a:rPr lang="en-US" sz="1800" dirty="0" smtClean="0"/>
              <a:t> Joshua </a:t>
            </a:r>
            <a:r>
              <a:rPr lang="en-US" sz="1800" dirty="0" err="1" smtClean="0"/>
              <a:t>anrico</a:t>
            </a:r>
            <a:r>
              <a:rPr lang="en-US" sz="1800" dirty="0" smtClean="0"/>
              <a:t> </a:t>
            </a:r>
            <a:r>
              <a:rPr lang="en-US" sz="1800" dirty="0" err="1" smtClean="0"/>
              <a:t>agustinus</a:t>
            </a:r>
            <a:r>
              <a:rPr lang="en-US" sz="1800" dirty="0" smtClean="0"/>
              <a:t> (14117141)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M. </a:t>
            </a:r>
            <a:r>
              <a:rPr lang="en-US" sz="1800" dirty="0" err="1" smtClean="0"/>
              <a:t>alfan</a:t>
            </a:r>
            <a:r>
              <a:rPr lang="en-US" sz="1800" dirty="0" smtClean="0"/>
              <a:t> </a:t>
            </a:r>
            <a:r>
              <a:rPr lang="en-US" sz="1800" dirty="0" err="1" smtClean="0"/>
              <a:t>riyadi</a:t>
            </a:r>
            <a:r>
              <a:rPr lang="en-US" sz="1800" dirty="0" smtClean="0"/>
              <a:t> (14117150)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62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7" y="286603"/>
            <a:ext cx="9929086" cy="5582385"/>
          </a:xfrm>
        </p:spPr>
      </p:pic>
    </p:spTree>
    <p:extLst>
      <p:ext uri="{BB962C8B-B14F-4D97-AF65-F5344CB8AC3E}">
        <p14:creationId xmlns:p14="http://schemas.microsoft.com/office/powerpoint/2010/main" val="41036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16212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868114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936896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2353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u="sng" dirty="0" smtClean="0"/>
                        <a:t>NIP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JENIS KELAMIN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Laki-laki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8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Perempuan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Laki-laki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55059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6270459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520378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359393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0830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KODE_MATKUL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NAMA_MATKUL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PRODI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If2121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PBO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T.Informatika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7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el2323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Matek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T.elektro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ma2122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Analisis</a:t>
                      </a:r>
                      <a:r>
                        <a:rPr lang="en-ID" dirty="0" smtClean="0"/>
                        <a:t> 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Matematika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2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3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Mengampu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04960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55968956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6761349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99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KODE_MATKUL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TAHUN_AKADEMIK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NIP_DOSEN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6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IF2121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2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EL2323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0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IF2121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MA2122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2018-2019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1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MA2122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2018-2019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4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994070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7723222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10533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0399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u="sng" dirty="0" smtClean="0"/>
                        <a:t>NIM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PRODI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14117055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T. </a:t>
                      </a:r>
                      <a:r>
                        <a:rPr lang="en-ID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9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13117009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T. </a:t>
                      </a:r>
                      <a:r>
                        <a:rPr lang="en-ID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16117004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Matematika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656937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243">
                  <a:extLst>
                    <a:ext uri="{9D8B030D-6E8A-4147-A177-3AD203B41FA5}">
                      <a16:colId xmlns:a16="http://schemas.microsoft.com/office/drawing/2014/main" val="448952832"/>
                    </a:ext>
                  </a:extLst>
                </a:gridCol>
                <a:gridCol w="2168117">
                  <a:extLst>
                    <a:ext uri="{9D8B030D-6E8A-4147-A177-3AD203B41FA5}">
                      <a16:colId xmlns:a16="http://schemas.microsoft.com/office/drawing/2014/main" val="323511032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148894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698662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4408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KODE_MATKUL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TAHUN_AKADEMIK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u="sng" dirty="0" smtClean="0"/>
                        <a:t>NIP_DOSEN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u="sng" dirty="0" smtClean="0"/>
                        <a:t>NIM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u="none" dirty="0" smtClean="0"/>
                        <a:t>NILAI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IF2121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14117055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EL2323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2017-2018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13117009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IF2121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2018-2019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14117055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MA2122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2018-2019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16117004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smtClean="0"/>
                        <a:t>MA2122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2018-2019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13117009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6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4" y="2011680"/>
            <a:ext cx="11407232" cy="3792134"/>
          </a:xfrm>
        </p:spPr>
      </p:pic>
    </p:spTree>
    <p:extLst>
      <p:ext uri="{BB962C8B-B14F-4D97-AF65-F5344CB8AC3E}">
        <p14:creationId xmlns:p14="http://schemas.microsoft.com/office/powerpoint/2010/main" val="21990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732752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1551">
                  <a:extLst>
                    <a:ext uri="{9D8B030D-6E8A-4147-A177-3AD203B41FA5}">
                      <a16:colId xmlns:a16="http://schemas.microsoft.com/office/drawing/2014/main" val="2165358431"/>
                    </a:ext>
                  </a:extLst>
                </a:gridCol>
                <a:gridCol w="3317649">
                  <a:extLst>
                    <a:ext uri="{9D8B030D-6E8A-4147-A177-3AD203B41FA5}">
                      <a16:colId xmlns:a16="http://schemas.microsoft.com/office/drawing/2014/main" val="35048189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544765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9651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NIP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no_telp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spesialisasi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7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1243529289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Gete’a</a:t>
                      </a:r>
                      <a:r>
                        <a:rPr lang="en-US" dirty="0" smtClean="0"/>
                        <a:t> San</a:t>
                      </a:r>
                      <a:r>
                        <a:rPr lang="en-US" baseline="0" dirty="0" smtClean="0"/>
                        <a:t> Andreas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084627816274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Jantung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3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1749374620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Samuel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Samiul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081648372940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Jantung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9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4281942745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087006472052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6563721871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Slamet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Supardi</a:t>
                      </a:r>
                      <a:r>
                        <a:rPr lang="en-US" baseline="0" dirty="0" smtClean="0"/>
                        <a:t> da Silva Santos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082464652817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5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9842018053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Lucinta</a:t>
                      </a:r>
                      <a:r>
                        <a:rPr lang="en-US" baseline="0" dirty="0" smtClean="0"/>
                        <a:t> Putra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082367129456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8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35757"/>
              </p:ext>
            </p:extLst>
          </p:nvPr>
        </p:nvGraphicFramePr>
        <p:xfrm>
          <a:off x="1096964" y="1846263"/>
          <a:ext cx="10058714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4604">
                  <a:extLst>
                    <a:ext uri="{9D8B030D-6E8A-4147-A177-3AD203B41FA5}">
                      <a16:colId xmlns:a16="http://schemas.microsoft.com/office/drawing/2014/main" val="2751959424"/>
                    </a:ext>
                  </a:extLst>
                </a:gridCol>
                <a:gridCol w="1936741">
                  <a:extLst>
                    <a:ext uri="{9D8B030D-6E8A-4147-A177-3AD203B41FA5}">
                      <a16:colId xmlns:a16="http://schemas.microsoft.com/office/drawing/2014/main" val="3141524303"/>
                    </a:ext>
                  </a:extLst>
                </a:gridCol>
                <a:gridCol w="1586277">
                  <a:extLst>
                    <a:ext uri="{9D8B030D-6E8A-4147-A177-3AD203B41FA5}">
                      <a16:colId xmlns:a16="http://schemas.microsoft.com/office/drawing/2014/main" val="1281583824"/>
                    </a:ext>
                  </a:extLst>
                </a:gridCol>
                <a:gridCol w="1415738">
                  <a:extLst>
                    <a:ext uri="{9D8B030D-6E8A-4147-A177-3AD203B41FA5}">
                      <a16:colId xmlns:a16="http://schemas.microsoft.com/office/drawing/2014/main" val="1960456252"/>
                    </a:ext>
                  </a:extLst>
                </a:gridCol>
                <a:gridCol w="1517733">
                  <a:extLst>
                    <a:ext uri="{9D8B030D-6E8A-4147-A177-3AD203B41FA5}">
                      <a16:colId xmlns:a16="http://schemas.microsoft.com/office/drawing/2014/main" val="642629988"/>
                    </a:ext>
                  </a:extLst>
                </a:gridCol>
                <a:gridCol w="2207621">
                  <a:extLst>
                    <a:ext uri="{9D8B030D-6E8A-4147-A177-3AD203B41FA5}">
                      <a16:colId xmlns:a16="http://schemas.microsoft.com/office/drawing/2014/main" val="218741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id_pasien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no_telp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tgl_lahir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jenis_kelamin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id_dokter_pemeriksa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7984263761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Tatang</a:t>
                      </a:r>
                      <a:r>
                        <a:rPr lang="en-US" baseline="0" dirty="0" smtClean="0"/>
                        <a:t> Alkaline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085326752537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15-04-1980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Laki-Laki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2348912563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Valentino Marquez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082408435682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16-12-1995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Laki-Laki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1468352698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Rahayu</a:t>
                      </a:r>
                      <a:r>
                        <a:rPr lang="en-US" dirty="0" smtClean="0"/>
                        <a:t> Xiaomi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082476856923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28-09-1944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Perempuan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4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1284973526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Salman</a:t>
                      </a:r>
                      <a:r>
                        <a:rPr lang="en-US" baseline="0" dirty="0" smtClean="0"/>
                        <a:t> Salmon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085473882582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09-01-1999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Laki-Laki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8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1247358935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Nabila </a:t>
                      </a:r>
                      <a:r>
                        <a:rPr lang="en-US" dirty="0" err="1" smtClean="0"/>
                        <a:t>Imoetz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089244368675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24-05-1986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Perempuan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3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Perawat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741290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215429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648738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96869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60168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nip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jam_kerja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no_telp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6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8399754736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Essien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085637284972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1264893577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Saiful</a:t>
                      </a:r>
                      <a:r>
                        <a:rPr lang="en-US" baseline="0" dirty="0" smtClean="0"/>
                        <a:t> 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082143825678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0923759884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Fanta </a:t>
                      </a:r>
                      <a:r>
                        <a:rPr lang="en-US" dirty="0" err="1" smtClean="0"/>
                        <a:t>Stroberi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Sidabutar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081524675327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1478932575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Mantap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Jiwa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089124672365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9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1924775395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Manjiw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087878031883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4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38562"/>
              </p:ext>
            </p:extLst>
          </p:nvPr>
        </p:nvGraphicFramePr>
        <p:xfrm>
          <a:off x="1096963" y="1846263"/>
          <a:ext cx="10058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9217984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76074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51382493"/>
                    </a:ext>
                  </a:extLst>
                </a:gridCol>
              </a:tblGrid>
              <a:tr h="3613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no_kamar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kapasitas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4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VVIP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0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9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937461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8346390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976630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8254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nip_dokter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id_pasien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tgl_periksa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2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1243529289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7984263761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6563721871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1468352698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1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9842018053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1247358935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9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782607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8265766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5776355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811460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6989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id_pasien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no_kamar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Tgl_masuk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Tgl_keluar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1243529289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01-04-2019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6563721871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01-04-2019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7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9842018053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02-04-2019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04-04-2019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0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Dirawat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044205"/>
              </p:ext>
            </p:extLst>
          </p:nvPr>
        </p:nvGraphicFramePr>
        <p:xfrm>
          <a:off x="1097280" y="1950765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972421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1522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Nip_perawat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Id_pasien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8399754736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1243529289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1264893577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6563721871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0923759884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9842018053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7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308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Tugas ERD Mapping Sistem Pencatatan Perawatan Pasien</vt:lpstr>
      <vt:lpstr>Entity Relationship Diagram</vt:lpstr>
      <vt:lpstr>Entitas Dokter</vt:lpstr>
      <vt:lpstr>Entitas Pasien</vt:lpstr>
      <vt:lpstr>Entitas Perawat</vt:lpstr>
      <vt:lpstr>Entitas Kamar</vt:lpstr>
      <vt:lpstr>Tabel Relasi Memeriksa</vt:lpstr>
      <vt:lpstr>Tabel Relasi Menempati</vt:lpstr>
      <vt:lpstr>Tabel Relasi Dirawat</vt:lpstr>
      <vt:lpstr>PowerPoint Presentation</vt:lpstr>
      <vt:lpstr>Entitas Dosen</vt:lpstr>
      <vt:lpstr>Entitas Mata Kuliah</vt:lpstr>
      <vt:lpstr>Tabel Relasi Mengampu</vt:lpstr>
      <vt:lpstr>Entitas Mahasiswa</vt:lpstr>
      <vt:lpstr>Tabel Relasi Mengambil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ERD Mapping</dc:title>
  <dc:creator>Riwandy</dc:creator>
  <cp:lastModifiedBy>Riwandy</cp:lastModifiedBy>
  <cp:revision>12</cp:revision>
  <dcterms:created xsi:type="dcterms:W3CDTF">2019-04-03T15:24:49Z</dcterms:created>
  <dcterms:modified xsi:type="dcterms:W3CDTF">2019-04-03T16:53:26Z</dcterms:modified>
</cp:coreProperties>
</file>