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3"/>
    <p:restoredTop sz="92876"/>
  </p:normalViewPr>
  <p:slideViewPr>
    <p:cSldViewPr snapToGrid="0" snapToObjects="1">
      <p:cViewPr varScale="1">
        <p:scale>
          <a:sx n="84" d="100"/>
          <a:sy n="84" d="100"/>
        </p:scale>
        <p:origin x="20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FD35B-52D8-46C4-98DB-5E758EC85ED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C4E5FC-7A05-44C0-ABF2-EA12F039B531}">
      <dgm:prSet/>
      <dgm:spPr/>
      <dgm:t>
        <a:bodyPr/>
        <a:lstStyle/>
        <a:p>
          <a:r>
            <a:rPr lang="en-US"/>
            <a:t>Dasar Rekayasa Perangkat Lunak</a:t>
          </a:r>
        </a:p>
      </dgm:t>
    </dgm:pt>
    <dgm:pt modelId="{42BD56C4-035D-4E36-A242-2903EFF152DC}" type="parTrans" cxnId="{959917C5-33BD-4E58-9380-5A3A6E7F0CD3}">
      <dgm:prSet/>
      <dgm:spPr/>
      <dgm:t>
        <a:bodyPr/>
        <a:lstStyle/>
        <a:p>
          <a:endParaRPr lang="en-US"/>
        </a:p>
      </dgm:t>
    </dgm:pt>
    <dgm:pt modelId="{CD3D7993-DD3F-412D-BB9C-B992151A2223}" type="sibTrans" cxnId="{959917C5-33BD-4E58-9380-5A3A6E7F0CD3}">
      <dgm:prSet/>
      <dgm:spPr/>
      <dgm:t>
        <a:bodyPr/>
        <a:lstStyle/>
        <a:p>
          <a:endParaRPr lang="en-US"/>
        </a:p>
      </dgm:t>
    </dgm:pt>
    <dgm:pt modelId="{4FC6618D-AB52-4376-97E7-9051720BC485}">
      <dgm:prSet/>
      <dgm:spPr/>
      <dgm:t>
        <a:bodyPr/>
        <a:lstStyle/>
        <a:p>
          <a:r>
            <a:rPr lang="en-US"/>
            <a:t>Manajemen Proyek Perangkat Lunak</a:t>
          </a:r>
        </a:p>
      </dgm:t>
    </dgm:pt>
    <dgm:pt modelId="{C3F87290-F07B-4482-B9AF-F8FB2F416ABA}" type="parTrans" cxnId="{A25E1BF4-E3E7-45DA-8443-665CDB32950B}">
      <dgm:prSet/>
      <dgm:spPr/>
      <dgm:t>
        <a:bodyPr/>
        <a:lstStyle/>
        <a:p>
          <a:endParaRPr lang="en-US"/>
        </a:p>
      </dgm:t>
    </dgm:pt>
    <dgm:pt modelId="{24B94CBB-468D-490A-B219-9942905C1C37}" type="sibTrans" cxnId="{A25E1BF4-E3E7-45DA-8443-665CDB32950B}">
      <dgm:prSet/>
      <dgm:spPr/>
      <dgm:t>
        <a:bodyPr/>
        <a:lstStyle/>
        <a:p>
          <a:endParaRPr lang="en-US"/>
        </a:p>
      </dgm:t>
    </dgm:pt>
    <dgm:pt modelId="{90B32D5A-66D2-4AA9-8BDD-2B105B5DA651}">
      <dgm:prSet/>
      <dgm:spPr/>
      <dgm:t>
        <a:bodyPr/>
        <a:lstStyle/>
        <a:p>
          <a:r>
            <a:rPr lang="en-US"/>
            <a:t>Interaksi Manusia dan Komputer</a:t>
          </a:r>
        </a:p>
      </dgm:t>
    </dgm:pt>
    <dgm:pt modelId="{855DC611-740C-4BD8-B489-2D38377A5AED}" type="parTrans" cxnId="{24AE7FD4-3C0B-4275-84D3-DC45F6B2A933}">
      <dgm:prSet/>
      <dgm:spPr/>
      <dgm:t>
        <a:bodyPr/>
        <a:lstStyle/>
        <a:p>
          <a:endParaRPr lang="en-US"/>
        </a:p>
      </dgm:t>
    </dgm:pt>
    <dgm:pt modelId="{5AB590A7-A3B7-4D18-81E7-CE14F4E35E32}" type="sibTrans" cxnId="{24AE7FD4-3C0B-4275-84D3-DC45F6B2A933}">
      <dgm:prSet/>
      <dgm:spPr/>
      <dgm:t>
        <a:bodyPr/>
        <a:lstStyle/>
        <a:p>
          <a:endParaRPr lang="en-US"/>
        </a:p>
      </dgm:t>
    </dgm:pt>
    <dgm:pt modelId="{61456E89-A6D4-AD42-BD72-B8AF1668EBFF}" type="pres">
      <dgm:prSet presAssocID="{6A5FD35B-52D8-46C4-98DB-5E758EC85ED3}" presName="linear" presStyleCnt="0">
        <dgm:presLayoutVars>
          <dgm:animLvl val="lvl"/>
          <dgm:resizeHandles val="exact"/>
        </dgm:presLayoutVars>
      </dgm:prSet>
      <dgm:spPr/>
    </dgm:pt>
    <dgm:pt modelId="{6E8541EC-2B1E-7B48-8ADE-861EDDDD5589}" type="pres">
      <dgm:prSet presAssocID="{67C4E5FC-7A05-44C0-ABF2-EA12F039B5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B649E8-A9E2-A245-8B00-C30EBC0008BA}" type="pres">
      <dgm:prSet presAssocID="{CD3D7993-DD3F-412D-BB9C-B992151A2223}" presName="spacer" presStyleCnt="0"/>
      <dgm:spPr/>
    </dgm:pt>
    <dgm:pt modelId="{8560B4CB-F92A-2542-A61C-2FBBC0B62B9B}" type="pres">
      <dgm:prSet presAssocID="{4FC6618D-AB52-4376-97E7-9051720BC4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BD9B50-8B46-6B4F-886C-DE85FC591E79}" type="pres">
      <dgm:prSet presAssocID="{24B94CBB-468D-490A-B219-9942905C1C37}" presName="spacer" presStyleCnt="0"/>
      <dgm:spPr/>
    </dgm:pt>
    <dgm:pt modelId="{FC3B5851-7AF2-6247-AD2B-1A24982CACAE}" type="pres">
      <dgm:prSet presAssocID="{90B32D5A-66D2-4AA9-8BDD-2B105B5DA6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239C4A-A8A9-6241-9223-96D8E13E63C5}" type="presOf" srcId="{6A5FD35B-52D8-46C4-98DB-5E758EC85ED3}" destId="{61456E89-A6D4-AD42-BD72-B8AF1668EBFF}" srcOrd="0" destOrd="0" presId="urn:microsoft.com/office/officeart/2005/8/layout/vList2"/>
    <dgm:cxn modelId="{959917C5-33BD-4E58-9380-5A3A6E7F0CD3}" srcId="{6A5FD35B-52D8-46C4-98DB-5E758EC85ED3}" destId="{67C4E5FC-7A05-44C0-ABF2-EA12F039B531}" srcOrd="0" destOrd="0" parTransId="{42BD56C4-035D-4E36-A242-2903EFF152DC}" sibTransId="{CD3D7993-DD3F-412D-BB9C-B992151A2223}"/>
    <dgm:cxn modelId="{D6E9D8C6-CA0B-FD4F-B7FF-535B040C73BD}" type="presOf" srcId="{4FC6618D-AB52-4376-97E7-9051720BC485}" destId="{8560B4CB-F92A-2542-A61C-2FBBC0B62B9B}" srcOrd="0" destOrd="0" presId="urn:microsoft.com/office/officeart/2005/8/layout/vList2"/>
    <dgm:cxn modelId="{22046CD4-FE81-464F-8EC7-0E6E8496EBC4}" type="presOf" srcId="{90B32D5A-66D2-4AA9-8BDD-2B105B5DA651}" destId="{FC3B5851-7AF2-6247-AD2B-1A24982CACAE}" srcOrd="0" destOrd="0" presId="urn:microsoft.com/office/officeart/2005/8/layout/vList2"/>
    <dgm:cxn modelId="{24AE7FD4-3C0B-4275-84D3-DC45F6B2A933}" srcId="{6A5FD35B-52D8-46C4-98DB-5E758EC85ED3}" destId="{90B32D5A-66D2-4AA9-8BDD-2B105B5DA651}" srcOrd="2" destOrd="0" parTransId="{855DC611-740C-4BD8-B489-2D38377A5AED}" sibTransId="{5AB590A7-A3B7-4D18-81E7-CE14F4E35E32}"/>
    <dgm:cxn modelId="{A25E1BF4-E3E7-45DA-8443-665CDB32950B}" srcId="{6A5FD35B-52D8-46C4-98DB-5E758EC85ED3}" destId="{4FC6618D-AB52-4376-97E7-9051720BC485}" srcOrd="1" destOrd="0" parTransId="{C3F87290-F07B-4482-B9AF-F8FB2F416ABA}" sibTransId="{24B94CBB-468D-490A-B219-9942905C1C37}"/>
    <dgm:cxn modelId="{AA5EC1F6-4B65-8A47-8F26-2477484A3484}" type="presOf" srcId="{67C4E5FC-7A05-44C0-ABF2-EA12F039B531}" destId="{6E8541EC-2B1E-7B48-8ADE-861EDDDD5589}" srcOrd="0" destOrd="0" presId="urn:microsoft.com/office/officeart/2005/8/layout/vList2"/>
    <dgm:cxn modelId="{D0F486D4-6BEE-924F-B109-2B462364A533}" type="presParOf" srcId="{61456E89-A6D4-AD42-BD72-B8AF1668EBFF}" destId="{6E8541EC-2B1E-7B48-8ADE-861EDDDD5589}" srcOrd="0" destOrd="0" presId="urn:microsoft.com/office/officeart/2005/8/layout/vList2"/>
    <dgm:cxn modelId="{7ABE5994-668A-4341-A6EB-5CA94D4BF956}" type="presParOf" srcId="{61456E89-A6D4-AD42-BD72-B8AF1668EBFF}" destId="{D2B649E8-A9E2-A245-8B00-C30EBC0008BA}" srcOrd="1" destOrd="0" presId="urn:microsoft.com/office/officeart/2005/8/layout/vList2"/>
    <dgm:cxn modelId="{39730390-55D1-DE45-B8ED-7CD436E48A5C}" type="presParOf" srcId="{61456E89-A6D4-AD42-BD72-B8AF1668EBFF}" destId="{8560B4CB-F92A-2542-A61C-2FBBC0B62B9B}" srcOrd="2" destOrd="0" presId="urn:microsoft.com/office/officeart/2005/8/layout/vList2"/>
    <dgm:cxn modelId="{859EC4C8-39BC-8140-980E-64AEB6D8E3DD}" type="presParOf" srcId="{61456E89-A6D4-AD42-BD72-B8AF1668EBFF}" destId="{F3BD9B50-8B46-6B4F-886C-DE85FC591E79}" srcOrd="3" destOrd="0" presId="urn:microsoft.com/office/officeart/2005/8/layout/vList2"/>
    <dgm:cxn modelId="{25B158DB-B457-6643-8C9C-7A37A2B164FF}" type="presParOf" srcId="{61456E89-A6D4-AD42-BD72-B8AF1668EBFF}" destId="{FC3B5851-7AF2-6247-AD2B-1A24982CAC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541EC-2B1E-7B48-8ADE-861EDDDD5589}">
      <dsp:nvSpPr>
        <dsp:cNvPr id="0" name=""/>
        <dsp:cNvSpPr/>
      </dsp:nvSpPr>
      <dsp:spPr>
        <a:xfrm>
          <a:off x="0" y="24240"/>
          <a:ext cx="6151562" cy="16602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Dasar Rekayasa Perangkat Lunak</a:t>
          </a:r>
        </a:p>
      </dsp:txBody>
      <dsp:txXfrm>
        <a:off x="81046" y="105286"/>
        <a:ext cx="5989470" cy="1498138"/>
      </dsp:txXfrm>
    </dsp:sp>
    <dsp:sp modelId="{8560B4CB-F92A-2542-A61C-2FBBC0B62B9B}">
      <dsp:nvSpPr>
        <dsp:cNvPr id="0" name=""/>
        <dsp:cNvSpPr/>
      </dsp:nvSpPr>
      <dsp:spPr>
        <a:xfrm>
          <a:off x="0" y="1808310"/>
          <a:ext cx="6151562" cy="1660230"/>
        </a:xfrm>
        <a:prstGeom prst="roundRect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979090"/>
                <a:satOff val="26639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Manajemen Proyek Perangkat Lunak</a:t>
          </a:r>
        </a:p>
      </dsp:txBody>
      <dsp:txXfrm>
        <a:off x="81046" y="1889356"/>
        <a:ext cx="5989470" cy="1498138"/>
      </dsp:txXfrm>
    </dsp:sp>
    <dsp:sp modelId="{FC3B5851-7AF2-6247-AD2B-1A24982CACAE}">
      <dsp:nvSpPr>
        <dsp:cNvPr id="0" name=""/>
        <dsp:cNvSpPr/>
      </dsp:nvSpPr>
      <dsp:spPr>
        <a:xfrm>
          <a:off x="0" y="3592380"/>
          <a:ext cx="6151562" cy="166023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Interaksi Manusia dan Komputer</a:t>
          </a:r>
        </a:p>
      </dsp:txBody>
      <dsp:txXfrm>
        <a:off x="81046" y="3673426"/>
        <a:ext cx="5989470" cy="1498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4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0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4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1C7F06-0595-6047-A3DF-D57FF8F8448D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EBE372-00AB-334D-ACE7-9315CA53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2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A0741-FD1A-9745-AA97-3C98E0C2B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 dirty="0" err="1"/>
              <a:t>Proyek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br>
              <a:rPr lang="en-US" sz="3200" dirty="0"/>
            </a:br>
            <a:r>
              <a:rPr lang="en-US" sz="3200" dirty="0" err="1"/>
              <a:t>Minggu</a:t>
            </a:r>
            <a:r>
              <a:rPr lang="en-US" sz="3200" dirty="0"/>
              <a:t> Ke-1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C97DF-DC01-3C4D-88BA-2522A1F2B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sz="1800"/>
              <a:t>Tim Pengajar PPL Semester Genap 2019-2020</a:t>
            </a:r>
          </a:p>
        </p:txBody>
      </p:sp>
      <p:pic>
        <p:nvPicPr>
          <p:cNvPr id="4" name="Google Shape;27;p5" descr="D:\Data Indra IF\Image\Logo ITERA.png">
            <a:extLst>
              <a:ext uri="{FF2B5EF4-FFF2-40B4-BE49-F238E27FC236}">
                <a16:creationId xmlns:a16="http://schemas.microsoft.com/office/drawing/2014/main" id="{EDCCF6F6-530A-4F45-AFA6-7452804D082E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tretch/>
        </p:blipFill>
        <p:spPr>
          <a:xfrm>
            <a:off x="4732960" y="640078"/>
            <a:ext cx="2726079" cy="33013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237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8812D-BC86-BF46-B120-EC0E1E41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rgbClr val="262626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93032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AB8E-6AF0-4D47-B86C-866C1D48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Apa yang dipelajari di matakuliah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1A0E9F-33D6-41A5-9C5E-294346194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74301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37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2C30-4B66-234C-AA44-DAC17D78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EE4E-F1D2-A240-A0BA-412DCC5D2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404040"/>
                </a:solidFill>
              </a:rPr>
              <a:t>Coba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identifikasi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aktor</a:t>
            </a:r>
            <a:r>
              <a:rPr lang="en-US" sz="2400" dirty="0">
                <a:solidFill>
                  <a:srgbClr val="404040"/>
                </a:solidFill>
              </a:rPr>
              <a:t> / </a:t>
            </a:r>
            <a:r>
              <a:rPr lang="en-US" sz="2400" dirty="0" err="1">
                <a:solidFill>
                  <a:srgbClr val="404040"/>
                </a:solidFill>
              </a:rPr>
              <a:t>siapa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saja</a:t>
            </a:r>
            <a:r>
              <a:rPr lang="en-US" sz="2400" dirty="0">
                <a:solidFill>
                  <a:srgbClr val="404040"/>
                </a:solidFill>
              </a:rPr>
              <a:t> yang </a:t>
            </a:r>
            <a:r>
              <a:rPr lang="en-US" sz="2400" dirty="0" err="1">
                <a:solidFill>
                  <a:srgbClr val="404040"/>
                </a:solidFill>
              </a:rPr>
              <a:t>terlibat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dalam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sebuah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proyek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perangkat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lunak</a:t>
            </a:r>
            <a:r>
              <a:rPr lang="en-US" sz="2400" dirty="0">
                <a:solidFill>
                  <a:srgbClr val="40404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0261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2C30-4B66-234C-AA44-DAC17D78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EE4E-F1D2-A240-A0BA-412DCC5D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aktor-aktor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? </a:t>
            </a:r>
            <a:r>
              <a:rPr lang="en-US" sz="2400" dirty="0" err="1"/>
              <a:t>Jelaskan</a:t>
            </a:r>
            <a:r>
              <a:rPr lang="en-US" sz="2400" dirty="0"/>
              <a:t> </a:t>
            </a:r>
            <a:r>
              <a:rPr lang="en-US" sz="2400" i="1" dirty="0"/>
              <a:t>job description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aktor</a:t>
            </a:r>
            <a:r>
              <a:rPr lang="en-US" sz="2400" dirty="0"/>
              <a:t> 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956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2C30-4B66-234C-AA44-DAC17D78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EE4E-F1D2-A240-A0BA-412DCC5D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Dari </a:t>
            </a:r>
            <a:r>
              <a:rPr lang="en-US" sz="2400" dirty="0" err="1"/>
              <a:t>aktor-aktor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disebutkan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 </a:t>
            </a:r>
            <a:r>
              <a:rPr lang="en-US" sz="2400" dirty="0" err="1"/>
              <a:t>Siapa</a:t>
            </a:r>
            <a:r>
              <a:rPr lang="en-US" sz="2400" dirty="0"/>
              <a:t> yang paling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sukses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tidaknya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504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70B66-AA3C-D942-818C-CF4A2D1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DF47-6D48-2346-8573-D15537C3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404040"/>
                </a:solidFill>
              </a:rPr>
              <a:t>Temukan contoh proyek perangkat lunak atau aplikasi yang dianggap gagal !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404040"/>
                </a:solidFill>
              </a:rPr>
              <a:t>Tuliskan 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404040"/>
                </a:solidFill>
              </a:rPr>
              <a:t>Identitas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404040"/>
                </a:solidFill>
              </a:rPr>
              <a:t>Nama produk :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404040"/>
                </a:solidFill>
              </a:rPr>
              <a:t>Perusahaan :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404040"/>
                </a:solidFill>
              </a:rPr>
              <a:t>Tahun 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404040"/>
                </a:solidFill>
              </a:rPr>
              <a:t>Penyebab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404040"/>
                </a:solidFill>
              </a:rPr>
              <a:t>Solusi</a:t>
            </a:r>
          </a:p>
        </p:txBody>
      </p:sp>
    </p:spTree>
    <p:extLst>
      <p:ext uri="{BB962C8B-B14F-4D97-AF65-F5344CB8AC3E}">
        <p14:creationId xmlns:p14="http://schemas.microsoft.com/office/powerpoint/2010/main" val="41572475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100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Proyek Perangkat Lunak Minggu Ke-1</vt:lpstr>
      <vt:lpstr>REview</vt:lpstr>
      <vt:lpstr>Apa yang dipelajari di matakuliah</vt:lpstr>
      <vt:lpstr>Diskusi</vt:lpstr>
      <vt:lpstr>Diskusi</vt:lpstr>
      <vt:lpstr>Diskusi</vt:lpstr>
      <vt:lpstr>Studi kasus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Perangkat Lunak</dc:title>
  <dc:creator>Hafiz Budi Firmansyah</dc:creator>
  <cp:lastModifiedBy>Hafiz Budi Firmansyah</cp:lastModifiedBy>
  <cp:revision>3</cp:revision>
  <dcterms:created xsi:type="dcterms:W3CDTF">2020-01-29T02:17:08Z</dcterms:created>
  <dcterms:modified xsi:type="dcterms:W3CDTF">2020-01-29T02:57:47Z</dcterms:modified>
</cp:coreProperties>
</file>