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ED6BB68-F34B-4B7F-9EA1-C267E778C85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AE0CB09-A507-4B8B-839C-250E334A1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9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BB68-F34B-4B7F-9EA1-C267E778C85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CB09-A507-4B8B-839C-250E334A1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29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BB68-F34B-4B7F-9EA1-C267E778C85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CB09-A507-4B8B-839C-250E334A1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862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BB68-F34B-4B7F-9EA1-C267E778C85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CB09-A507-4B8B-839C-250E334A1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410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BB68-F34B-4B7F-9EA1-C267E778C85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CB09-A507-4B8B-839C-250E334A1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615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BB68-F34B-4B7F-9EA1-C267E778C85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CB09-A507-4B8B-839C-250E334A1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941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BB68-F34B-4B7F-9EA1-C267E778C85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CB09-A507-4B8B-839C-250E334A1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962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ED6BB68-F34B-4B7F-9EA1-C267E778C85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CB09-A507-4B8B-839C-250E334A1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402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ED6BB68-F34B-4B7F-9EA1-C267E778C85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CB09-A507-4B8B-839C-250E334A1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0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BB68-F34B-4B7F-9EA1-C267E778C85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CB09-A507-4B8B-839C-250E334A1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08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BB68-F34B-4B7F-9EA1-C267E778C85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CB09-A507-4B8B-839C-250E334A1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1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BB68-F34B-4B7F-9EA1-C267E778C85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CB09-A507-4B8B-839C-250E334A1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17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BB68-F34B-4B7F-9EA1-C267E778C85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CB09-A507-4B8B-839C-250E334A1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14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BB68-F34B-4B7F-9EA1-C267E778C85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CB09-A507-4B8B-839C-250E334A1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20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BB68-F34B-4B7F-9EA1-C267E778C85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CB09-A507-4B8B-839C-250E334A1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92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BB68-F34B-4B7F-9EA1-C267E778C85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CB09-A507-4B8B-839C-250E334A1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64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BB68-F34B-4B7F-9EA1-C267E778C85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CB09-A507-4B8B-839C-250E334A1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65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ED6BB68-F34B-4B7F-9EA1-C267E778C85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AE0CB09-A507-4B8B-839C-250E334A1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2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Курсы ЦОПП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Юров роман Алексеевич</a:t>
            </a:r>
            <a:endParaRPr lang="ru-RU" dirty="0"/>
          </a:p>
          <a:p>
            <a:r>
              <a:rPr lang="ru-RU" dirty="0" smtClean="0"/>
              <a:t>Исп-3б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486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Фирменный стиль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148107" y="1875367"/>
            <a:ext cx="3757545" cy="2283824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Фирменный стиль – это комплекс элементов, которые формируют уникальный визуальный и текстовый облик компании. Он включает в себя логотип, цветовую палитру, шрифты, а также особые графические элементы и стиль коммуникации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Пример: </a:t>
            </a:r>
            <a:endParaRPr lang="ru-RU" dirty="0"/>
          </a:p>
        </p:txBody>
      </p:sp>
      <p:pic>
        <p:nvPicPr>
          <p:cNvPr id="1026" name="Picture 2" descr="https://avatars.mds.yandex.net/i?id=ec4eed28ed432d1572971a8f118bb45ecb5c850c-9065783-images-thumbs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912" y="4528456"/>
            <a:ext cx="2524554" cy="159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vatars.mds.yandex.net/i?id=21d6152f0e3b9c6a4993372d55d999960f2eb19f-4149382-images-thumbs&amp;n=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180" y="4528456"/>
            <a:ext cx="2374865" cy="148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33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8647" y="1690159"/>
            <a:ext cx="5270316" cy="4914899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1. Логотип</a:t>
            </a:r>
            <a:r>
              <a:rPr lang="ru-RU" dirty="0"/>
              <a:t>.  </a:t>
            </a:r>
          </a:p>
          <a:p>
            <a:r>
              <a:rPr lang="ru-RU" dirty="0"/>
              <a:t>Логотип – сердце фирменного стиля. Он должен быть простым, запоминающимся и отражать сущность компании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2. Цветовая палитра.  </a:t>
            </a:r>
          </a:p>
          <a:p>
            <a:r>
              <a:rPr lang="ru-RU" dirty="0"/>
              <a:t>Цвета влияют на восприятие бренда. Правильно подобранная палитра создает нужное настроение и передает ценности компании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3. Шрифты.  </a:t>
            </a:r>
          </a:p>
          <a:p>
            <a:r>
              <a:rPr lang="ru-RU" dirty="0"/>
              <a:t>Шрифты формируют текстовое восприятие. Они должны быть читабельными и соответствовать общему стилю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4. Графические элементы.  </a:t>
            </a:r>
          </a:p>
          <a:p>
            <a:r>
              <a:rPr lang="ru-RU" dirty="0"/>
              <a:t>Иконки, паттерны и другие визуальные элементы дополняют </a:t>
            </a:r>
            <a:r>
              <a:rPr lang="ru-RU" dirty="0" err="1"/>
              <a:t>брендинг</a:t>
            </a:r>
            <a:r>
              <a:rPr lang="ru-RU" dirty="0"/>
              <a:t> и делают его более выразительным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5. Стиль коммуникации.  </a:t>
            </a:r>
          </a:p>
          <a:p>
            <a:r>
              <a:rPr lang="ru-RU" dirty="0"/>
              <a:t>Тон и стиль текста определяют, как компания разговаривает со своей аудиторией. Он должен быть консистентным и соответствовать образу бренда.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98647" y="814685"/>
            <a:ext cx="569579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b="1" dirty="0" smtClean="0">
                <a:ln w="0"/>
                <a:solidFill>
                  <a:schemeClr val="accent1">
                    <a:lumMod val="60000"/>
                    <a:lumOff val="40000"/>
                  </a:schemeClr>
                </a:solidFill>
              </a:rPr>
              <a:t>Основные элементы фирменного стиля:</a:t>
            </a:r>
            <a:endParaRPr lang="ru-RU" sz="2000" b="1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307" y="2324100"/>
            <a:ext cx="4534099" cy="3204025"/>
          </a:xfrm>
          <a:prstGeom prst="rect">
            <a:avLst/>
          </a:prstGeom>
        </p:spPr>
      </p:pic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7754918" y="552450"/>
            <a:ext cx="3150875" cy="2275419"/>
          </a:xfrm>
        </p:spPr>
        <p:txBody>
          <a:bodyPr/>
          <a:lstStyle/>
          <a:p>
            <a:r>
              <a:rPr lang="ru-RU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ЛОГОТИП</a:t>
            </a:r>
            <a:endParaRPr lang="ru-RU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09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84304" y="704849"/>
            <a:ext cx="4351025" cy="2275419"/>
          </a:xfrm>
        </p:spPr>
        <p:txBody>
          <a:bodyPr/>
          <a:lstStyle/>
          <a:p>
            <a:r>
              <a:rPr lang="ru-RU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ВИЗИТКА</a:t>
            </a:r>
            <a:endParaRPr lang="ru-RU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283" y="1842558"/>
            <a:ext cx="5315491" cy="4717427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1. Определение визитки.  </a:t>
            </a:r>
          </a:p>
          <a:p>
            <a:r>
              <a:rPr lang="ru-RU" dirty="0"/>
              <a:t>Визитка — это небольшая карточка, содержащая информацию о человеке и его компании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2. Значение визитки.  </a:t>
            </a:r>
          </a:p>
          <a:p>
            <a:r>
              <a:rPr lang="ru-RU" dirty="0"/>
              <a:t>Она служит первым впечатлением о бизнесе, помогает установить профессиональные контакты и поддерживает имидж компании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3. Дизайн визитки.  </a:t>
            </a:r>
          </a:p>
          <a:p>
            <a:r>
              <a:rPr lang="ru-RU" dirty="0"/>
              <a:t>Важные элементы включают логотип, цвета, шрифты и контактную информацию. Дизайн должен отражать характер бизнеса и быть запоминающимся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4. Материалы и размеры.  </a:t>
            </a:r>
          </a:p>
          <a:p>
            <a:r>
              <a:rPr lang="ru-RU" dirty="0"/>
              <a:t>Стандартные размеры, такие как 90x50 мм, наиболее удобны. Использование качественных материалов подчеркивает статус компании.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10" y="2543175"/>
            <a:ext cx="5245034" cy="292081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209059" y="871835"/>
            <a:ext cx="430598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b="1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</a:rPr>
              <a:t>Н</a:t>
            </a:r>
            <a:r>
              <a:rPr lang="ru-RU" sz="2000" b="1" dirty="0" smtClean="0">
                <a:ln w="0"/>
                <a:solidFill>
                  <a:schemeClr val="accent1">
                    <a:lumMod val="60000"/>
                    <a:lumOff val="40000"/>
                  </a:schemeClr>
                </a:solidFill>
              </a:rPr>
              <a:t>осители фирменного стиля:</a:t>
            </a:r>
            <a:endParaRPr lang="ru-RU" sz="2000" b="1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6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75708" y="1371600"/>
            <a:ext cx="4953541" cy="5184776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1. Роль </a:t>
            </a:r>
            <a:r>
              <a:rPr lang="ru-RU" dirty="0" err="1"/>
              <a:t>принтов</a:t>
            </a:r>
            <a:r>
              <a:rPr lang="ru-RU" dirty="0"/>
              <a:t>.  </a:t>
            </a:r>
          </a:p>
          <a:p>
            <a:r>
              <a:rPr lang="ru-RU" dirty="0" err="1"/>
              <a:t>Принты</a:t>
            </a:r>
            <a:r>
              <a:rPr lang="ru-RU" dirty="0"/>
              <a:t> на футболках не только передают информацию о бренде, но и формируют его имидж. Они могут отражать ценности компании и создавать эмоциональную связь с клиентами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2. Дизайн и креативность.  </a:t>
            </a:r>
          </a:p>
          <a:p>
            <a:r>
              <a:rPr lang="ru-RU" dirty="0"/>
              <a:t>При разработке </a:t>
            </a:r>
            <a:r>
              <a:rPr lang="ru-RU" dirty="0" err="1"/>
              <a:t>принтов</a:t>
            </a:r>
            <a:r>
              <a:rPr lang="ru-RU" dirty="0"/>
              <a:t> важно учитывать целевую аудиторию. Яркие, креативные дизайны привлекают внимание и запоминаются, в то время как минимализм может создать элегантный и профессиональный вид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3. Технологии печати.  </a:t>
            </a:r>
          </a:p>
          <a:p>
            <a:r>
              <a:rPr lang="ru-RU" dirty="0"/>
              <a:t>Существует несколько методов печати, таких как </a:t>
            </a:r>
            <a:r>
              <a:rPr lang="ru-RU" dirty="0" err="1"/>
              <a:t>шелкография</a:t>
            </a:r>
            <a:r>
              <a:rPr lang="ru-RU" dirty="0"/>
              <a:t>, цифровая печать и </a:t>
            </a:r>
            <a:r>
              <a:rPr lang="ru-RU" dirty="0" err="1"/>
              <a:t>термотрансфер</a:t>
            </a:r>
            <a:r>
              <a:rPr lang="ru-RU" dirty="0"/>
              <a:t>. Выбор технологии влияет на качество и стоимость производства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4. Применения </a:t>
            </a:r>
            <a:r>
              <a:rPr lang="ru-RU" dirty="0" err="1"/>
              <a:t>принтов</a:t>
            </a:r>
            <a:r>
              <a:rPr lang="ru-RU" dirty="0"/>
              <a:t>.  </a:t>
            </a:r>
          </a:p>
          <a:p>
            <a:r>
              <a:rPr lang="ru-RU" dirty="0"/>
              <a:t>Футболки с </a:t>
            </a:r>
            <a:r>
              <a:rPr lang="ru-RU" dirty="0" err="1"/>
              <a:t>принтами</a:t>
            </a:r>
            <a:r>
              <a:rPr lang="ru-RU" dirty="0"/>
              <a:t> активно используются на мероприятиях, в качестве рекламной продукции или корпоративной униформы, что помогает укреплять командный дух.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 bwMode="gray">
          <a:xfrm>
            <a:off x="7384304" y="704849"/>
            <a:ext cx="4351025" cy="22754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ПРИНТ</a:t>
            </a:r>
            <a:endParaRPr lang="ru-RU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48" y="2511544"/>
            <a:ext cx="4841477" cy="290488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209059" y="871835"/>
            <a:ext cx="430598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b="1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</a:rPr>
              <a:t>Н</a:t>
            </a:r>
            <a:r>
              <a:rPr lang="ru-RU" sz="2000" b="1" dirty="0" smtClean="0">
                <a:ln w="0"/>
                <a:solidFill>
                  <a:schemeClr val="accent1">
                    <a:lumMod val="60000"/>
                    <a:lumOff val="40000"/>
                  </a:schemeClr>
                </a:solidFill>
              </a:rPr>
              <a:t>осители фирменного стиля:</a:t>
            </a:r>
            <a:endParaRPr lang="ru-RU" sz="2000" b="1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21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1057" y="723900"/>
            <a:ext cx="4985387" cy="2283824"/>
          </a:xfrm>
        </p:spPr>
        <p:txBody>
          <a:bodyPr/>
          <a:lstStyle/>
          <a:p>
            <a:r>
              <a:rPr lang="ru-RU" dirty="0" smtClean="0"/>
              <a:t>Фирменный стиль для компании детской одежды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162259" y="1990725"/>
            <a:ext cx="4039141" cy="2989793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Создание фирменного стиля включает в себя разработку единого визуального языка, который будет представлять компанию на всех уровнях. В рамках этого процесса особое внимание уделяется оформлению ключевых элементов, таких как</a:t>
            </a:r>
            <a:r>
              <a:rPr lang="ru-RU" dirty="0" smtClean="0"/>
              <a:t>: бланк, конверт, визитка,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6" y="3792903"/>
            <a:ext cx="5353050" cy="248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8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3102" y="1949351"/>
            <a:ext cx="4679789" cy="4691501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Листовка и </a:t>
            </a:r>
            <a:r>
              <a:rPr lang="ru-RU" dirty="0" err="1"/>
              <a:t>флаер</a:t>
            </a:r>
            <a:r>
              <a:rPr lang="ru-RU" dirty="0"/>
              <a:t> — это инструменты печатной рекламы, используемые для продвижения продуктов, услуг или мероприятий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1. Листовка:  </a:t>
            </a:r>
          </a:p>
          <a:p>
            <a:r>
              <a:rPr lang="ru-RU" dirty="0"/>
              <a:t>- Определение: Это печатный материал формата, обычно A4 или A5, который содержит информацию о компании, услугах или специальных предложениях.</a:t>
            </a:r>
          </a:p>
          <a:p>
            <a:r>
              <a:rPr lang="ru-RU" dirty="0"/>
              <a:t>- Цель: Информировать целевую аудиторию о чем-то конкретном.</a:t>
            </a:r>
          </a:p>
          <a:p>
            <a:r>
              <a:rPr lang="ru-RU" dirty="0"/>
              <a:t>- Особенности: Обычно более информативная, может содержать текст, графику и фотографии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2. </a:t>
            </a:r>
            <a:r>
              <a:rPr lang="ru-RU" dirty="0" err="1"/>
              <a:t>Флаер</a:t>
            </a:r>
            <a:r>
              <a:rPr lang="ru-RU" dirty="0"/>
              <a:t>:  </a:t>
            </a:r>
          </a:p>
          <a:p>
            <a:r>
              <a:rPr lang="ru-RU" dirty="0"/>
              <a:t>- Определение: Это более компактный и краткий рекламный материал, часто формата A6 или A7.</a:t>
            </a:r>
          </a:p>
          <a:p>
            <a:r>
              <a:rPr lang="ru-RU" dirty="0"/>
              <a:t>- Цель: Быстро привлечь внимание и донести основное сообщение.</a:t>
            </a:r>
          </a:p>
          <a:p>
            <a:r>
              <a:rPr lang="ru-RU" dirty="0"/>
              <a:t>- Особенности: Чаще всего используется для раздачи на улице, распространения на мероприятиях. Имеет яркий дизайн и минимальное количество текста.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188" y="2589304"/>
            <a:ext cx="4827834" cy="3411593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 bwMode="gray">
          <a:xfrm>
            <a:off x="7375595" y="704848"/>
            <a:ext cx="4351025" cy="22754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ФЛАЕР</a:t>
            </a:r>
            <a:endParaRPr lang="ru-RU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030231" y="1442448"/>
            <a:ext cx="259398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b="1" dirty="0" smtClean="0">
                <a:ln w="0"/>
                <a:solidFill>
                  <a:schemeClr val="accent1">
                    <a:lumMod val="60000"/>
                    <a:lumOff val="40000"/>
                  </a:schemeClr>
                </a:solidFill>
              </a:rPr>
              <a:t>Листовка, </a:t>
            </a:r>
            <a:r>
              <a:rPr lang="ru-RU" sz="2000" b="1" dirty="0" err="1" smtClean="0">
                <a:ln w="0"/>
                <a:solidFill>
                  <a:schemeClr val="accent1">
                    <a:lumMod val="60000"/>
                    <a:lumOff val="40000"/>
                  </a:schemeClr>
                </a:solidFill>
              </a:rPr>
              <a:t>Флаер</a:t>
            </a:r>
            <a:r>
              <a:rPr lang="ru-RU" sz="2000" b="1" dirty="0" smtClean="0">
                <a:ln w="0"/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endParaRPr lang="ru-RU" sz="2000" b="1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98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3103" y="1227909"/>
            <a:ext cx="4592704" cy="5266267"/>
          </a:xfrm>
        </p:spPr>
        <p:txBody>
          <a:bodyPr>
            <a:normAutofit fontScale="70000" lnSpcReduction="20000"/>
          </a:bodyPr>
          <a:lstStyle/>
          <a:p>
            <a:endParaRPr lang="ru-RU" dirty="0"/>
          </a:p>
          <a:p>
            <a:r>
              <a:rPr lang="ru-RU" dirty="0"/>
              <a:t>Плакат или афиша – это яркий и эффективный инструмент привлечения внимания к событиям, акциям или продуктам. Ключевые элементы оформления включают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dirty="0"/>
              <a:t>- Дизайн: Важно использовать гармоничное сочетание цветов, шрифтов и изображений, чтобы создать визуальную привлекательность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- Информация: Плакат должен содержать четкую и лаконичную информацию о событии, включая название, дату, место и контактные данные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- Фирменный стиль: Включение логотипа и элементов фирменных цветов помогает поддерживать единую идентичность бренда и делает плакат легко узнаваемым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Правильное оформление плаката способствует его заметности и помогает донести необходимую информацию до целевой аудитории.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649" y="2412275"/>
            <a:ext cx="4887580" cy="3456217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 bwMode="gray">
          <a:xfrm>
            <a:off x="7375595" y="704848"/>
            <a:ext cx="4351025" cy="22754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ПЛАКАТ</a:t>
            </a:r>
            <a:endParaRPr lang="ru-RU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070475" y="827799"/>
            <a:ext cx="235673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Плакат (афиша) </a:t>
            </a:r>
            <a:r>
              <a:rPr lang="ru-RU" sz="2000" b="1" dirty="0" smtClean="0">
                <a:ln w="0"/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endParaRPr lang="ru-RU" sz="2000" b="1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3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4760" y="600891"/>
            <a:ext cx="5470611" cy="5938223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Визуальное оформление веб-сайта — это важный аспект веб-дизайна, который влияет на восприятие и удобство использования сайта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1. Цветовая схема:  </a:t>
            </a:r>
          </a:p>
          <a:p>
            <a:r>
              <a:rPr lang="ru-RU" dirty="0"/>
              <a:t>- Определение: Выбор цветов, который соответствует бренду и создает нужное настроение.</a:t>
            </a:r>
          </a:p>
          <a:p>
            <a:r>
              <a:rPr lang="ru-RU" dirty="0"/>
              <a:t>- Цель: Привлечь внимание и создать визуальную гармонию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2. Макет и структура:  </a:t>
            </a:r>
          </a:p>
          <a:p>
            <a:r>
              <a:rPr lang="ru-RU" dirty="0"/>
              <a:t>- Определение: Расположение элементов на странице, таких как заголовки, изображения, текст и кнопки.</a:t>
            </a:r>
          </a:p>
          <a:p>
            <a:r>
              <a:rPr lang="ru-RU" dirty="0"/>
              <a:t>- Цель: Облегчить навигацию и сделать информацию доступной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3. Шрифты:  </a:t>
            </a:r>
          </a:p>
          <a:p>
            <a:r>
              <a:rPr lang="ru-RU" dirty="0"/>
              <a:t>- Определение: </a:t>
            </a:r>
            <a:r>
              <a:rPr lang="ru-RU" dirty="0" err="1"/>
              <a:t>Типографика</a:t>
            </a:r>
            <a:r>
              <a:rPr lang="ru-RU" dirty="0"/>
              <a:t>, используемая для текста на сайте.</a:t>
            </a:r>
          </a:p>
          <a:p>
            <a:r>
              <a:rPr lang="ru-RU" dirty="0"/>
              <a:t>- Цель: Обеспечить читабельность и соответствие стилю сайта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4. Изображения и графика:  </a:t>
            </a:r>
          </a:p>
          <a:p>
            <a:r>
              <a:rPr lang="ru-RU" dirty="0"/>
              <a:t>- Определение: Визуальные элементы, включая фотографии, иллюстрации и иконки.</a:t>
            </a:r>
          </a:p>
          <a:p>
            <a:r>
              <a:rPr lang="ru-RU" dirty="0"/>
              <a:t>- Цель: Украсить сайт и поддержать содержание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5. Адаптивность:  </a:t>
            </a:r>
          </a:p>
          <a:p>
            <a:r>
              <a:rPr lang="ru-RU" dirty="0"/>
              <a:t>- Определение: Способность сайта корректно отображаться на разных устройствах.</a:t>
            </a:r>
          </a:p>
          <a:p>
            <a:r>
              <a:rPr lang="ru-RU" dirty="0"/>
              <a:t>- Цель: Обеспечить комфортный просмотр на мобильных телефонах, планшетах и компьютерах.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165" y="752271"/>
            <a:ext cx="1329058" cy="5400333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 bwMode="gray">
          <a:xfrm>
            <a:off x="8490292" y="2539609"/>
            <a:ext cx="4351025" cy="22754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МАКЕТ</a:t>
            </a:r>
            <a:endParaRPr lang="ru-RU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42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165</TotalTime>
  <Words>829</Words>
  <Application>Microsoft Office PowerPoint</Application>
  <PresentationFormat>Широкоэкранный</PresentationFormat>
  <Paragraphs>77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3</vt:lpstr>
      <vt:lpstr>Ион (конференц-зал)</vt:lpstr>
      <vt:lpstr>Курсы ЦОПП</vt:lpstr>
      <vt:lpstr>Фирменный стиль</vt:lpstr>
      <vt:lpstr>ЛОГОТИП</vt:lpstr>
      <vt:lpstr>ВИЗИТКА</vt:lpstr>
      <vt:lpstr>Презентация PowerPoint</vt:lpstr>
      <vt:lpstr>Фирменный стиль для компании детской одежды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Курсы ЦОПП</dc:title>
  <dc:creator>Romeo</dc:creator>
  <cp:lastModifiedBy>Romeo</cp:lastModifiedBy>
  <cp:revision>11</cp:revision>
  <dcterms:created xsi:type="dcterms:W3CDTF">2024-10-31T14:04:37Z</dcterms:created>
  <dcterms:modified xsi:type="dcterms:W3CDTF">2024-10-31T16:51:44Z</dcterms:modified>
</cp:coreProperties>
</file>