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sldIdLst>
    <p:sldId id="256" r:id="rId5"/>
    <p:sldId id="282" r:id="rId6"/>
    <p:sldId id="258" r:id="rId7"/>
    <p:sldId id="259" r:id="rId8"/>
    <p:sldId id="277" r:id="rId9"/>
    <p:sldId id="279" r:id="rId10"/>
    <p:sldId id="260" r:id="rId11"/>
    <p:sldId id="269" r:id="rId12"/>
    <p:sldId id="264" r:id="rId13"/>
    <p:sldId id="270" r:id="rId14"/>
    <p:sldId id="280" r:id="rId15"/>
    <p:sldId id="265" r:id="rId16"/>
    <p:sldId id="276" r:id="rId17"/>
    <p:sldId id="266" r:id="rId18"/>
    <p:sldId id="274" r:id="rId19"/>
    <p:sldId id="273" r:id="rId20"/>
    <p:sldId id="284" r:id="rId21"/>
    <p:sldId id="285" r:id="rId22"/>
    <p:sldId id="286" r:id="rId23"/>
    <p:sldId id="289" r:id="rId24"/>
    <p:sldId id="288" r:id="rId25"/>
    <p:sldId id="261" r:id="rId26"/>
    <p:sldId id="290" r:id="rId27"/>
    <p:sldId id="292" r:id="rId28"/>
    <p:sldId id="293" r:id="rId29"/>
    <p:sldId id="291" r:id="rId30"/>
    <p:sldId id="294" r:id="rId31"/>
    <p:sldId id="281" r:id="rId32"/>
    <p:sldId id="26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B09F5-BA1A-4D97-A99C-E61E9E524A02}" v="993" dt="2021-12-10T01:32:38.365"/>
    <p1510:client id="{4893538F-D395-4DC5-A8D4-6B1FA89610E7}" v="17" vWet="21" dt="2021-12-09T22:00:06.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ka, Assi Anthelme Rodrigue" userId="0a967039-1038-4a89-93b2-40e2e314eef7" providerId="ADAL" clId="{4893538F-D395-4DC5-A8D4-6B1FA89610E7}"/>
    <pc:docChg chg="custSel modSld">
      <pc:chgData name="Seka, Assi Anthelme Rodrigue" userId="0a967039-1038-4a89-93b2-40e2e314eef7" providerId="ADAL" clId="{4893538F-D395-4DC5-A8D4-6B1FA89610E7}" dt="2021-12-02T05:46:35.731" v="3" actId="20577"/>
      <pc:docMkLst>
        <pc:docMk/>
      </pc:docMkLst>
      <pc:sldChg chg="modSp mod">
        <pc:chgData name="Seka, Assi Anthelme Rodrigue" userId="0a967039-1038-4a89-93b2-40e2e314eef7" providerId="ADAL" clId="{4893538F-D395-4DC5-A8D4-6B1FA89610E7}" dt="2021-12-02T05:46:35.731" v="3" actId="20577"/>
        <pc:sldMkLst>
          <pc:docMk/>
          <pc:sldMk cId="502460113" sldId="274"/>
        </pc:sldMkLst>
        <pc:spChg chg="mod">
          <ac:chgData name="Seka, Assi Anthelme Rodrigue" userId="0a967039-1038-4a89-93b2-40e2e314eef7" providerId="ADAL" clId="{4893538F-D395-4DC5-A8D4-6B1FA89610E7}" dt="2021-12-02T05:46:35.731" v="3" actId="20577"/>
          <ac:spMkLst>
            <pc:docMk/>
            <pc:sldMk cId="502460113" sldId="274"/>
            <ac:spMk id="11" creationId="{0DF8E236-3D2D-4480-9629-81873492A162}"/>
          </ac:spMkLst>
        </pc:spChg>
      </pc:sldChg>
    </pc:docChg>
  </pc:docChgLst>
  <pc:docChgLst>
    <pc:chgData name="Yao, Aya Estelle" userId="S::yaoa04@uqo.ca::e338730e-1b79-4ce9-abf8-a4b66fa29b0a" providerId="AD" clId="Web-{30B92604-BFB2-46EE-9907-4499DD23730C}"/>
    <pc:docChg chg="addSld modSld">
      <pc:chgData name="Yao, Aya Estelle" userId="S::yaoa04@uqo.ca::e338730e-1b79-4ce9-abf8-a4b66fa29b0a" providerId="AD" clId="Web-{30B92604-BFB2-46EE-9907-4499DD23730C}" dt="2021-12-01T16:37:39.786" v="274" actId="20577"/>
      <pc:docMkLst>
        <pc:docMk/>
      </pc:docMkLst>
      <pc:sldChg chg="modSp">
        <pc:chgData name="Yao, Aya Estelle" userId="S::yaoa04@uqo.ca::e338730e-1b79-4ce9-abf8-a4b66fa29b0a" providerId="AD" clId="Web-{30B92604-BFB2-46EE-9907-4499DD23730C}" dt="2021-12-01T16:37:39.786" v="274" actId="20577"/>
        <pc:sldMkLst>
          <pc:docMk/>
          <pc:sldMk cId="2050494913" sldId="258"/>
        </pc:sldMkLst>
        <pc:spChg chg="mod">
          <ac:chgData name="Yao, Aya Estelle" userId="S::yaoa04@uqo.ca::e338730e-1b79-4ce9-abf8-a4b66fa29b0a" providerId="AD" clId="Web-{30B92604-BFB2-46EE-9907-4499DD23730C}" dt="2021-12-01T16:37:39.786" v="274" actId="20577"/>
          <ac:spMkLst>
            <pc:docMk/>
            <pc:sldMk cId="2050494913" sldId="258"/>
            <ac:spMk id="3" creationId="{F05AD033-1357-4ACB-8311-48EE0C9B05A6}"/>
          </ac:spMkLst>
        </pc:spChg>
      </pc:sldChg>
      <pc:sldChg chg="modSp">
        <pc:chgData name="Yao, Aya Estelle" userId="S::yaoa04@uqo.ca::e338730e-1b79-4ce9-abf8-a4b66fa29b0a" providerId="AD" clId="Web-{30B92604-BFB2-46EE-9907-4499DD23730C}" dt="2021-12-01T16:11:46.526" v="60" actId="20577"/>
        <pc:sldMkLst>
          <pc:docMk/>
          <pc:sldMk cId="2053875428" sldId="259"/>
        </pc:sldMkLst>
        <pc:spChg chg="mod">
          <ac:chgData name="Yao, Aya Estelle" userId="S::yaoa04@uqo.ca::e338730e-1b79-4ce9-abf8-a4b66fa29b0a" providerId="AD" clId="Web-{30B92604-BFB2-46EE-9907-4499DD23730C}" dt="2021-12-01T16:11:46.526" v="60" actId="20577"/>
          <ac:spMkLst>
            <pc:docMk/>
            <pc:sldMk cId="2053875428" sldId="259"/>
            <ac:spMk id="3" creationId="{E4405F2A-2A42-470B-84E9-F821204255A5}"/>
          </ac:spMkLst>
        </pc:spChg>
      </pc:sldChg>
      <pc:sldChg chg="delSp modSp">
        <pc:chgData name="Yao, Aya Estelle" userId="S::yaoa04@uqo.ca::e338730e-1b79-4ce9-abf8-a4b66fa29b0a" providerId="AD" clId="Web-{30B92604-BFB2-46EE-9907-4499DD23730C}" dt="2021-12-01T16:22:55.178" v="242" actId="20577"/>
        <pc:sldMkLst>
          <pc:docMk/>
          <pc:sldMk cId="21590198" sldId="260"/>
        </pc:sldMkLst>
        <pc:spChg chg="mod">
          <ac:chgData name="Yao, Aya Estelle" userId="S::yaoa04@uqo.ca::e338730e-1b79-4ce9-abf8-a4b66fa29b0a" providerId="AD" clId="Web-{30B92604-BFB2-46EE-9907-4499DD23730C}" dt="2021-12-01T16:16:38.781" v="84" actId="20577"/>
          <ac:spMkLst>
            <pc:docMk/>
            <pc:sldMk cId="21590198" sldId="260"/>
            <ac:spMk id="2" creationId="{FBD712F8-8AD1-4F6A-B208-D20AF41709BB}"/>
          </ac:spMkLst>
        </pc:spChg>
        <pc:spChg chg="mod">
          <ac:chgData name="Yao, Aya Estelle" userId="S::yaoa04@uqo.ca::e338730e-1b79-4ce9-abf8-a4b66fa29b0a" providerId="AD" clId="Web-{30B92604-BFB2-46EE-9907-4499DD23730C}" dt="2021-12-01T16:22:55.178" v="242" actId="20577"/>
          <ac:spMkLst>
            <pc:docMk/>
            <pc:sldMk cId="21590198" sldId="260"/>
            <ac:spMk id="3" creationId="{0972D6FB-D3F9-4AED-8BF0-3A941637962A}"/>
          </ac:spMkLst>
        </pc:spChg>
        <pc:spChg chg="del mod">
          <ac:chgData name="Yao, Aya Estelle" userId="S::yaoa04@uqo.ca::e338730e-1b79-4ce9-abf8-a4b66fa29b0a" providerId="AD" clId="Web-{30B92604-BFB2-46EE-9907-4499DD23730C}" dt="2021-12-01T16:17:24.672" v="89"/>
          <ac:spMkLst>
            <pc:docMk/>
            <pc:sldMk cId="21590198" sldId="260"/>
            <ac:spMk id="5" creationId="{66EAC61F-4F07-4CDF-B2BB-481B25BD2367}"/>
          </ac:spMkLst>
        </pc:spChg>
      </pc:sldChg>
      <pc:sldChg chg="modSp">
        <pc:chgData name="Yao, Aya Estelle" userId="S::yaoa04@uqo.ca::e338730e-1b79-4ce9-abf8-a4b66fa29b0a" providerId="AD" clId="Web-{30B92604-BFB2-46EE-9907-4499DD23730C}" dt="2021-12-01T15:55:21.306" v="1" actId="20577"/>
        <pc:sldMkLst>
          <pc:docMk/>
          <pc:sldMk cId="3018298013" sldId="264"/>
        </pc:sldMkLst>
        <pc:spChg chg="mod">
          <ac:chgData name="Yao, Aya Estelle" userId="S::yaoa04@uqo.ca::e338730e-1b79-4ce9-abf8-a4b66fa29b0a" providerId="AD" clId="Web-{30B92604-BFB2-46EE-9907-4499DD23730C}" dt="2021-12-01T15:55:21.306" v="1" actId="20577"/>
          <ac:spMkLst>
            <pc:docMk/>
            <pc:sldMk cId="3018298013" sldId="264"/>
            <ac:spMk id="3" creationId="{3A61FF9D-826A-4713-A7AB-72A239AF918F}"/>
          </ac:spMkLst>
        </pc:spChg>
      </pc:sldChg>
      <pc:sldChg chg="modSp">
        <pc:chgData name="Yao, Aya Estelle" userId="S::yaoa04@uqo.ca::e338730e-1b79-4ce9-abf8-a4b66fa29b0a" providerId="AD" clId="Web-{30B92604-BFB2-46EE-9907-4499DD23730C}" dt="2021-12-01T16:01:36.437" v="6" actId="20577"/>
        <pc:sldMkLst>
          <pc:docMk/>
          <pc:sldMk cId="4223252415" sldId="265"/>
        </pc:sldMkLst>
        <pc:spChg chg="mod">
          <ac:chgData name="Yao, Aya Estelle" userId="S::yaoa04@uqo.ca::e338730e-1b79-4ce9-abf8-a4b66fa29b0a" providerId="AD" clId="Web-{30B92604-BFB2-46EE-9907-4499DD23730C}" dt="2021-12-01T16:01:36.437" v="6" actId="20577"/>
          <ac:spMkLst>
            <pc:docMk/>
            <pc:sldMk cId="4223252415" sldId="265"/>
            <ac:spMk id="3" creationId="{7EFCF9A5-96F0-4E0B-BD73-BE8ACEC57E94}"/>
          </ac:spMkLst>
        </pc:spChg>
      </pc:sldChg>
      <pc:sldChg chg="addSp delSp modSp mod setBg">
        <pc:chgData name="Yao, Aya Estelle" userId="S::yaoa04@uqo.ca::e338730e-1b79-4ce9-abf8-a4b66fa29b0a" providerId="AD" clId="Web-{30B92604-BFB2-46EE-9907-4499DD23730C}" dt="2021-12-01T16:31:31.264" v="255"/>
        <pc:sldMkLst>
          <pc:docMk/>
          <pc:sldMk cId="4042338203" sldId="266"/>
        </pc:sldMkLst>
        <pc:spChg chg="mod">
          <ac:chgData name="Yao, Aya Estelle" userId="S::yaoa04@uqo.ca::e338730e-1b79-4ce9-abf8-a4b66fa29b0a" providerId="AD" clId="Web-{30B92604-BFB2-46EE-9907-4499DD23730C}" dt="2021-12-01T16:31:31.264" v="255"/>
          <ac:spMkLst>
            <pc:docMk/>
            <pc:sldMk cId="4042338203" sldId="266"/>
            <ac:spMk id="2" creationId="{123AB4D6-E24E-4A4E-ADA6-C8A6B361343C}"/>
          </ac:spMkLst>
        </pc:spChg>
        <pc:spChg chg="del">
          <ac:chgData name="Yao, Aya Estelle" userId="S::yaoa04@uqo.ca::e338730e-1b79-4ce9-abf8-a4b66fa29b0a" providerId="AD" clId="Web-{30B92604-BFB2-46EE-9907-4499DD23730C}" dt="2021-12-01T16:29:53.591" v="249"/>
          <ac:spMkLst>
            <pc:docMk/>
            <pc:sldMk cId="4042338203" sldId="266"/>
            <ac:spMk id="3" creationId="{5E5413DA-5B50-4A2F-B30A-75FEC66B3043}"/>
          </ac:spMkLst>
        </pc:spChg>
        <pc:spChg chg="add del">
          <ac:chgData name="Yao, Aya Estelle" userId="S::yaoa04@uqo.ca::e338730e-1b79-4ce9-abf8-a4b66fa29b0a" providerId="AD" clId="Web-{30B92604-BFB2-46EE-9907-4499DD23730C}" dt="2021-12-01T16:29:29.512" v="244"/>
          <ac:spMkLst>
            <pc:docMk/>
            <pc:sldMk cId="4042338203" sldId="266"/>
            <ac:spMk id="4" creationId="{CB165CD2-7031-410C-9766-57D6B4FFC49F}"/>
          </ac:spMkLst>
        </pc:spChg>
        <pc:spChg chg="add del mod">
          <ac:chgData name="Yao, Aya Estelle" userId="S::yaoa04@uqo.ca::e338730e-1b79-4ce9-abf8-a4b66fa29b0a" providerId="AD" clId="Web-{30B92604-BFB2-46EE-9907-4499DD23730C}" dt="2021-12-01T16:29:48.684" v="248"/>
          <ac:spMkLst>
            <pc:docMk/>
            <pc:sldMk cId="4042338203" sldId="266"/>
            <ac:spMk id="5" creationId="{6BEE6CFE-F0CF-42F2-9399-965BF11C1FC8}"/>
          </ac:spMkLst>
        </pc:spChg>
        <pc:spChg chg="add mod">
          <ac:chgData name="Yao, Aya Estelle" userId="S::yaoa04@uqo.ca::e338730e-1b79-4ce9-abf8-a4b66fa29b0a" providerId="AD" clId="Web-{30B92604-BFB2-46EE-9907-4499DD23730C}" dt="2021-12-01T16:31:31.264" v="255"/>
          <ac:spMkLst>
            <pc:docMk/>
            <pc:sldMk cId="4042338203" sldId="266"/>
            <ac:spMk id="7" creationId="{04DEF84B-A697-42F1-9C27-D31B0753AD30}"/>
          </ac:spMkLst>
        </pc:spChg>
        <pc:picChg chg="add mod">
          <ac:chgData name="Yao, Aya Estelle" userId="S::yaoa04@uqo.ca::e338730e-1b79-4ce9-abf8-a4b66fa29b0a" providerId="AD" clId="Web-{30B92604-BFB2-46EE-9907-4499DD23730C}" dt="2021-12-01T16:31:31.264" v="255"/>
          <ac:picMkLst>
            <pc:docMk/>
            <pc:sldMk cId="4042338203" sldId="266"/>
            <ac:picMk id="8" creationId="{7D145D55-81EB-48E9-8981-AD3139B002D5}"/>
          </ac:picMkLst>
        </pc:picChg>
      </pc:sldChg>
      <pc:sldChg chg="modSp">
        <pc:chgData name="Yao, Aya Estelle" userId="S::yaoa04@uqo.ca::e338730e-1b79-4ce9-abf8-a4b66fa29b0a" providerId="AD" clId="Web-{30B92604-BFB2-46EE-9907-4499DD23730C}" dt="2021-12-01T15:55:56.963" v="4"/>
        <pc:sldMkLst>
          <pc:docMk/>
          <pc:sldMk cId="231209034" sldId="269"/>
        </pc:sldMkLst>
        <pc:spChg chg="mod">
          <ac:chgData name="Yao, Aya Estelle" userId="S::yaoa04@uqo.ca::e338730e-1b79-4ce9-abf8-a4b66fa29b0a" providerId="AD" clId="Web-{30B92604-BFB2-46EE-9907-4499DD23730C}" dt="2021-12-01T15:55:56.963" v="4"/>
          <ac:spMkLst>
            <pc:docMk/>
            <pc:sldMk cId="231209034" sldId="269"/>
            <ac:spMk id="3" creationId="{2B24050E-BCE0-407F-8ABD-5F10597B07F8}"/>
          </ac:spMkLst>
        </pc:spChg>
      </pc:sldChg>
      <pc:sldChg chg="modSp">
        <pc:chgData name="Yao, Aya Estelle" userId="S::yaoa04@uqo.ca::e338730e-1b79-4ce9-abf8-a4b66fa29b0a" providerId="AD" clId="Web-{30B92604-BFB2-46EE-9907-4499DD23730C}" dt="2021-12-01T16:04:28.143" v="9" actId="20577"/>
        <pc:sldMkLst>
          <pc:docMk/>
          <pc:sldMk cId="522152912" sldId="270"/>
        </pc:sldMkLst>
        <pc:spChg chg="mod">
          <ac:chgData name="Yao, Aya Estelle" userId="S::yaoa04@uqo.ca::e338730e-1b79-4ce9-abf8-a4b66fa29b0a" providerId="AD" clId="Web-{30B92604-BFB2-46EE-9907-4499DD23730C}" dt="2021-12-01T16:04:28.143" v="9" actId="20577"/>
          <ac:spMkLst>
            <pc:docMk/>
            <pc:sldMk cId="522152912" sldId="270"/>
            <ac:spMk id="3" creationId="{D6727FF3-1406-4F60-8509-BA512E5742F4}"/>
          </ac:spMkLst>
        </pc:spChg>
      </pc:sldChg>
      <pc:sldChg chg="addSp delSp modSp new mod setBg setClrOvrMap">
        <pc:chgData name="Yao, Aya Estelle" userId="S::yaoa04@uqo.ca::e338730e-1b79-4ce9-abf8-a4b66fa29b0a" providerId="AD" clId="Web-{30B92604-BFB2-46EE-9907-4499DD23730C}" dt="2021-12-01T16:15:00.592" v="79"/>
        <pc:sldMkLst>
          <pc:docMk/>
          <pc:sldMk cId="2044096398" sldId="277"/>
        </pc:sldMkLst>
        <pc:spChg chg="del mod ord">
          <ac:chgData name="Yao, Aya Estelle" userId="S::yaoa04@uqo.ca::e338730e-1b79-4ce9-abf8-a4b66fa29b0a" providerId="AD" clId="Web-{30B92604-BFB2-46EE-9907-4499DD23730C}" dt="2021-12-01T16:13:14.590" v="65"/>
          <ac:spMkLst>
            <pc:docMk/>
            <pc:sldMk cId="2044096398" sldId="277"/>
            <ac:spMk id="2" creationId="{33351E1F-77D7-4098-8A15-C41785B1E1A8}"/>
          </ac:spMkLst>
        </pc:spChg>
        <pc:spChg chg="del">
          <ac:chgData name="Yao, Aya Estelle" userId="S::yaoa04@uqo.ca::e338730e-1b79-4ce9-abf8-a4b66fa29b0a" providerId="AD" clId="Web-{30B92604-BFB2-46EE-9907-4499DD23730C}" dt="2021-12-01T16:12:23.636" v="62"/>
          <ac:spMkLst>
            <pc:docMk/>
            <pc:sldMk cId="2044096398" sldId="277"/>
            <ac:spMk id="3" creationId="{46EAD815-0AE4-4D48-8C5A-1B5D2E1533C3}"/>
          </ac:spMkLst>
        </pc:spChg>
        <pc:spChg chg="add del">
          <ac:chgData name="Yao, Aya Estelle" userId="S::yaoa04@uqo.ca::e338730e-1b79-4ce9-abf8-a4b66fa29b0a" providerId="AD" clId="Web-{30B92604-BFB2-46EE-9907-4499DD23730C}" dt="2021-12-01T16:12:51.996" v="64"/>
          <ac:spMkLst>
            <pc:docMk/>
            <pc:sldMk cId="2044096398" sldId="277"/>
            <ac:spMk id="9" creationId="{2928117C-9446-4E7F-AE62-95E0F6DB5B27}"/>
          </ac:spMkLst>
        </pc:spChg>
        <pc:spChg chg="add del">
          <ac:chgData name="Yao, Aya Estelle" userId="S::yaoa04@uqo.ca::e338730e-1b79-4ce9-abf8-a4b66fa29b0a" providerId="AD" clId="Web-{30B92604-BFB2-46EE-9907-4499DD23730C}" dt="2021-12-01T16:12:51.996" v="64"/>
          <ac:spMkLst>
            <pc:docMk/>
            <pc:sldMk cId="2044096398" sldId="277"/>
            <ac:spMk id="11" creationId="{84D30AFB-4D71-48B0-AA00-28EE92363A5F}"/>
          </ac:spMkLst>
        </pc:spChg>
        <pc:spChg chg="add del">
          <ac:chgData name="Yao, Aya Estelle" userId="S::yaoa04@uqo.ca::e338730e-1b79-4ce9-abf8-a4b66fa29b0a" providerId="AD" clId="Web-{30B92604-BFB2-46EE-9907-4499DD23730C}" dt="2021-12-01T16:12:51.996" v="64"/>
          <ac:spMkLst>
            <pc:docMk/>
            <pc:sldMk cId="2044096398" sldId="277"/>
            <ac:spMk id="13" creationId="{96A0B76F-8010-4C62-B4B6-C5FC438C059E}"/>
          </ac:spMkLst>
        </pc:spChg>
        <pc:spChg chg="add del">
          <ac:chgData name="Yao, Aya Estelle" userId="S::yaoa04@uqo.ca::e338730e-1b79-4ce9-abf8-a4b66fa29b0a" providerId="AD" clId="Web-{30B92604-BFB2-46EE-9907-4499DD23730C}" dt="2021-12-01T16:12:51.996" v="64"/>
          <ac:spMkLst>
            <pc:docMk/>
            <pc:sldMk cId="2044096398" sldId="277"/>
            <ac:spMk id="15" creationId="{9FC936C0-4624-438D-BDD0-6B296BD6409D}"/>
          </ac:spMkLst>
        </pc:spChg>
        <pc:spChg chg="add del">
          <ac:chgData name="Yao, Aya Estelle" userId="S::yaoa04@uqo.ca::e338730e-1b79-4ce9-abf8-a4b66fa29b0a" providerId="AD" clId="Web-{30B92604-BFB2-46EE-9907-4499DD23730C}" dt="2021-12-01T16:12:51.996" v="64"/>
          <ac:spMkLst>
            <pc:docMk/>
            <pc:sldMk cId="2044096398" sldId="277"/>
            <ac:spMk id="17" creationId="{683F1FFD-1AA8-4EC2-97B9-FEC7564F489B}"/>
          </ac:spMkLst>
        </pc:spChg>
        <pc:spChg chg="add del">
          <ac:chgData name="Yao, Aya Estelle" userId="S::yaoa04@uqo.ca::e338730e-1b79-4ce9-abf8-a4b66fa29b0a" providerId="AD" clId="Web-{30B92604-BFB2-46EE-9907-4499DD23730C}" dt="2021-12-01T16:12:51.996" v="64"/>
          <ac:spMkLst>
            <pc:docMk/>
            <pc:sldMk cId="2044096398" sldId="277"/>
            <ac:spMk id="19" creationId="{8FF0F8A7-C9E3-49D9-A67E-09FF582C7821}"/>
          </ac:spMkLst>
        </pc:spChg>
        <pc:spChg chg="add del">
          <ac:chgData name="Yao, Aya Estelle" userId="S::yaoa04@uqo.ca::e338730e-1b79-4ce9-abf8-a4b66fa29b0a" providerId="AD" clId="Web-{30B92604-BFB2-46EE-9907-4499DD23730C}" dt="2021-12-01T16:13:14.590" v="65"/>
          <ac:spMkLst>
            <pc:docMk/>
            <pc:sldMk cId="2044096398" sldId="277"/>
            <ac:spMk id="29" creationId="{2928117C-9446-4E7F-AE62-95E0F6DB5B27}"/>
          </ac:spMkLst>
        </pc:spChg>
        <pc:spChg chg="add del">
          <ac:chgData name="Yao, Aya Estelle" userId="S::yaoa04@uqo.ca::e338730e-1b79-4ce9-abf8-a4b66fa29b0a" providerId="AD" clId="Web-{30B92604-BFB2-46EE-9907-4499DD23730C}" dt="2021-12-01T16:13:14.590" v="65"/>
          <ac:spMkLst>
            <pc:docMk/>
            <pc:sldMk cId="2044096398" sldId="277"/>
            <ac:spMk id="31" creationId="{84D30AFB-4D71-48B0-AA00-28EE92363A5F}"/>
          </ac:spMkLst>
        </pc:spChg>
        <pc:spChg chg="add del">
          <ac:chgData name="Yao, Aya Estelle" userId="S::yaoa04@uqo.ca::e338730e-1b79-4ce9-abf8-a4b66fa29b0a" providerId="AD" clId="Web-{30B92604-BFB2-46EE-9907-4499DD23730C}" dt="2021-12-01T16:13:14.590" v="65"/>
          <ac:spMkLst>
            <pc:docMk/>
            <pc:sldMk cId="2044096398" sldId="277"/>
            <ac:spMk id="33" creationId="{96A0B76F-8010-4C62-B4B6-C5FC438C059E}"/>
          </ac:spMkLst>
        </pc:spChg>
        <pc:spChg chg="add del">
          <ac:chgData name="Yao, Aya Estelle" userId="S::yaoa04@uqo.ca::e338730e-1b79-4ce9-abf8-a4b66fa29b0a" providerId="AD" clId="Web-{30B92604-BFB2-46EE-9907-4499DD23730C}" dt="2021-12-01T16:13:14.590" v="65"/>
          <ac:spMkLst>
            <pc:docMk/>
            <pc:sldMk cId="2044096398" sldId="277"/>
            <ac:spMk id="35" creationId="{9FC936C0-4624-438D-BDD0-6B296BD6409D}"/>
          </ac:spMkLst>
        </pc:spChg>
        <pc:spChg chg="add del">
          <ac:chgData name="Yao, Aya Estelle" userId="S::yaoa04@uqo.ca::e338730e-1b79-4ce9-abf8-a4b66fa29b0a" providerId="AD" clId="Web-{30B92604-BFB2-46EE-9907-4499DD23730C}" dt="2021-12-01T16:13:14.590" v="65"/>
          <ac:spMkLst>
            <pc:docMk/>
            <pc:sldMk cId="2044096398" sldId="277"/>
            <ac:spMk id="37" creationId="{683F1FFD-1AA8-4EC2-97B9-FEC7564F489B}"/>
          </ac:spMkLst>
        </pc:spChg>
        <pc:spChg chg="add del">
          <ac:chgData name="Yao, Aya Estelle" userId="S::yaoa04@uqo.ca::e338730e-1b79-4ce9-abf8-a4b66fa29b0a" providerId="AD" clId="Web-{30B92604-BFB2-46EE-9907-4499DD23730C}" dt="2021-12-01T16:13:14.590" v="65"/>
          <ac:spMkLst>
            <pc:docMk/>
            <pc:sldMk cId="2044096398" sldId="277"/>
            <ac:spMk id="39" creationId="{8FF0F8A7-C9E3-49D9-A67E-09FF582C7821}"/>
          </ac:spMkLst>
        </pc:spChg>
        <pc:spChg chg="add del">
          <ac:chgData name="Yao, Aya Estelle" userId="S::yaoa04@uqo.ca::e338730e-1b79-4ce9-abf8-a4b66fa29b0a" providerId="AD" clId="Web-{30B92604-BFB2-46EE-9907-4499DD23730C}" dt="2021-12-01T16:15:00.592" v="79"/>
          <ac:spMkLst>
            <pc:docMk/>
            <pc:sldMk cId="2044096398" sldId="277"/>
            <ac:spMk id="49" creationId="{0DBD4729-DBDF-40A6-9BA4-E4C97EF6DD37}"/>
          </ac:spMkLst>
        </pc:spChg>
        <pc:spChg chg="add del">
          <ac:chgData name="Yao, Aya Estelle" userId="S::yaoa04@uqo.ca::e338730e-1b79-4ce9-abf8-a4b66fa29b0a" providerId="AD" clId="Web-{30B92604-BFB2-46EE-9907-4499DD23730C}" dt="2021-12-01T16:15:00.592" v="79"/>
          <ac:spMkLst>
            <pc:docMk/>
            <pc:sldMk cId="2044096398" sldId="277"/>
            <ac:spMk id="51" creationId="{55125130-F4AB-465E-8AE2-E583FCAAB224}"/>
          </ac:spMkLst>
        </pc:spChg>
        <pc:spChg chg="add del">
          <ac:chgData name="Yao, Aya Estelle" userId="S::yaoa04@uqo.ca::e338730e-1b79-4ce9-abf8-a4b66fa29b0a" providerId="AD" clId="Web-{30B92604-BFB2-46EE-9907-4499DD23730C}" dt="2021-12-01T16:15:00.592" v="79"/>
          <ac:spMkLst>
            <pc:docMk/>
            <pc:sldMk cId="2044096398" sldId="277"/>
            <ac:spMk id="53" creationId="{E0BA65A2-0302-4468-ADA7-9EC3F9593F51}"/>
          </ac:spMkLst>
        </pc:spChg>
        <pc:spChg chg="add del">
          <ac:chgData name="Yao, Aya Estelle" userId="S::yaoa04@uqo.ca::e338730e-1b79-4ce9-abf8-a4b66fa29b0a" providerId="AD" clId="Web-{30B92604-BFB2-46EE-9907-4499DD23730C}" dt="2021-12-01T16:15:00.592" v="79"/>
          <ac:spMkLst>
            <pc:docMk/>
            <pc:sldMk cId="2044096398" sldId="277"/>
            <ac:spMk id="55" creationId="{8C266B9D-DC87-430A-8D3A-2E83639A1768}"/>
          </ac:spMkLst>
        </pc:spChg>
        <pc:spChg chg="add del">
          <ac:chgData name="Yao, Aya Estelle" userId="S::yaoa04@uqo.ca::e338730e-1b79-4ce9-abf8-a4b66fa29b0a" providerId="AD" clId="Web-{30B92604-BFB2-46EE-9907-4499DD23730C}" dt="2021-12-01T16:15:00.592" v="79"/>
          <ac:spMkLst>
            <pc:docMk/>
            <pc:sldMk cId="2044096398" sldId="277"/>
            <ac:spMk id="57" creationId="{69282F36-261B-49B3-8CA9-FB857C475A0E}"/>
          </ac:spMkLst>
        </pc:spChg>
        <pc:spChg chg="add del">
          <ac:chgData name="Yao, Aya Estelle" userId="S::yaoa04@uqo.ca::e338730e-1b79-4ce9-abf8-a4b66fa29b0a" providerId="AD" clId="Web-{30B92604-BFB2-46EE-9907-4499DD23730C}" dt="2021-12-01T16:15:00.592" v="79"/>
          <ac:spMkLst>
            <pc:docMk/>
            <pc:sldMk cId="2044096398" sldId="277"/>
            <ac:spMk id="59" creationId="{B87215C3-3B83-4BE7-9213-26E084BD6158}"/>
          </ac:spMkLst>
        </pc:spChg>
        <pc:spChg chg="add del">
          <ac:chgData name="Yao, Aya Estelle" userId="S::yaoa04@uqo.ca::e338730e-1b79-4ce9-abf8-a4b66fa29b0a" providerId="AD" clId="Web-{30B92604-BFB2-46EE-9907-4499DD23730C}" dt="2021-12-01T16:15:00.592" v="79"/>
          <ac:spMkLst>
            <pc:docMk/>
            <pc:sldMk cId="2044096398" sldId="277"/>
            <ac:spMk id="61" creationId="{13A105D4-2907-419E-8223-4C266BA1E5FB}"/>
          </ac:spMkLst>
        </pc:spChg>
        <pc:spChg chg="add del">
          <ac:chgData name="Yao, Aya Estelle" userId="S::yaoa04@uqo.ca::e338730e-1b79-4ce9-abf8-a4b66fa29b0a" providerId="AD" clId="Web-{30B92604-BFB2-46EE-9907-4499DD23730C}" dt="2021-12-01T16:15:00.592" v="79"/>
          <ac:spMkLst>
            <pc:docMk/>
            <pc:sldMk cId="2044096398" sldId="277"/>
            <ac:spMk id="63" creationId="{1EEE7F17-8E08-4C69-8E22-661908E6DF72}"/>
          </ac:spMkLst>
        </pc:spChg>
        <pc:spChg chg="add del">
          <ac:chgData name="Yao, Aya Estelle" userId="S::yaoa04@uqo.ca::e338730e-1b79-4ce9-abf8-a4b66fa29b0a" providerId="AD" clId="Web-{30B92604-BFB2-46EE-9907-4499DD23730C}" dt="2021-12-01T16:14:38.888" v="72"/>
          <ac:spMkLst>
            <pc:docMk/>
            <pc:sldMk cId="2044096398" sldId="277"/>
            <ac:spMk id="65" creationId="{B8DD2392-397B-48BF-BEFA-EA1FB881CA85}"/>
          </ac:spMkLst>
        </pc:spChg>
        <pc:spChg chg="add del">
          <ac:chgData name="Yao, Aya Estelle" userId="S::yaoa04@uqo.ca::e338730e-1b79-4ce9-abf8-a4b66fa29b0a" providerId="AD" clId="Web-{30B92604-BFB2-46EE-9907-4499DD23730C}" dt="2021-12-01T16:14:49.919" v="74"/>
          <ac:spMkLst>
            <pc:docMk/>
            <pc:sldMk cId="2044096398" sldId="277"/>
            <ac:spMk id="66" creationId="{0DBD4729-DBDF-40A6-9BA4-E4C97EF6DD37}"/>
          </ac:spMkLst>
        </pc:spChg>
        <pc:spChg chg="add del">
          <ac:chgData name="Yao, Aya Estelle" userId="S::yaoa04@uqo.ca::e338730e-1b79-4ce9-abf8-a4b66fa29b0a" providerId="AD" clId="Web-{30B92604-BFB2-46EE-9907-4499DD23730C}" dt="2021-12-01T16:14:38.888" v="72"/>
          <ac:spMkLst>
            <pc:docMk/>
            <pc:sldMk cId="2044096398" sldId="277"/>
            <ac:spMk id="67" creationId="{873A657E-1F3E-47AA-8C52-0C01DB251468}"/>
          </ac:spMkLst>
        </pc:spChg>
        <pc:spChg chg="add del">
          <ac:chgData name="Yao, Aya Estelle" userId="S::yaoa04@uqo.ca::e338730e-1b79-4ce9-abf8-a4b66fa29b0a" providerId="AD" clId="Web-{30B92604-BFB2-46EE-9907-4499DD23730C}" dt="2021-12-01T16:14:02.887" v="70"/>
          <ac:spMkLst>
            <pc:docMk/>
            <pc:sldMk cId="2044096398" sldId="277"/>
            <ac:spMk id="68" creationId="{0DBD4729-DBDF-40A6-9BA4-E4C97EF6DD37}"/>
          </ac:spMkLst>
        </pc:spChg>
        <pc:spChg chg="add del">
          <ac:chgData name="Yao, Aya Estelle" userId="S::yaoa04@uqo.ca::e338730e-1b79-4ce9-abf8-a4b66fa29b0a" providerId="AD" clId="Web-{30B92604-BFB2-46EE-9907-4499DD23730C}" dt="2021-12-01T16:14:49.919" v="74"/>
          <ac:spMkLst>
            <pc:docMk/>
            <pc:sldMk cId="2044096398" sldId="277"/>
            <ac:spMk id="69" creationId="{55125130-F4AB-465E-8AE2-E583FCAAB224}"/>
          </ac:spMkLst>
        </pc:spChg>
        <pc:spChg chg="add del">
          <ac:chgData name="Yao, Aya Estelle" userId="S::yaoa04@uqo.ca::e338730e-1b79-4ce9-abf8-a4b66fa29b0a" providerId="AD" clId="Web-{30B92604-BFB2-46EE-9907-4499DD23730C}" dt="2021-12-01T16:14:02.887" v="70"/>
          <ac:spMkLst>
            <pc:docMk/>
            <pc:sldMk cId="2044096398" sldId="277"/>
            <ac:spMk id="70" creationId="{55125130-F4AB-465E-8AE2-E583FCAAB224}"/>
          </ac:spMkLst>
        </pc:spChg>
        <pc:spChg chg="add del">
          <ac:chgData name="Yao, Aya Estelle" userId="S::yaoa04@uqo.ca::e338730e-1b79-4ce9-abf8-a4b66fa29b0a" providerId="AD" clId="Web-{30B92604-BFB2-46EE-9907-4499DD23730C}" dt="2021-12-01T16:14:49.919" v="74"/>
          <ac:spMkLst>
            <pc:docMk/>
            <pc:sldMk cId="2044096398" sldId="277"/>
            <ac:spMk id="71" creationId="{E0BA65A2-0302-4468-ADA7-9EC3F9593F51}"/>
          </ac:spMkLst>
        </pc:spChg>
        <pc:spChg chg="add del">
          <ac:chgData name="Yao, Aya Estelle" userId="S::yaoa04@uqo.ca::e338730e-1b79-4ce9-abf8-a4b66fa29b0a" providerId="AD" clId="Web-{30B92604-BFB2-46EE-9907-4499DD23730C}" dt="2021-12-01T16:14:02.887" v="70"/>
          <ac:spMkLst>
            <pc:docMk/>
            <pc:sldMk cId="2044096398" sldId="277"/>
            <ac:spMk id="72" creationId="{E0BA65A2-0302-4468-ADA7-9EC3F9593F51}"/>
          </ac:spMkLst>
        </pc:spChg>
        <pc:spChg chg="add del">
          <ac:chgData name="Yao, Aya Estelle" userId="S::yaoa04@uqo.ca::e338730e-1b79-4ce9-abf8-a4b66fa29b0a" providerId="AD" clId="Web-{30B92604-BFB2-46EE-9907-4499DD23730C}" dt="2021-12-01T16:14:49.919" v="74"/>
          <ac:spMkLst>
            <pc:docMk/>
            <pc:sldMk cId="2044096398" sldId="277"/>
            <ac:spMk id="73" creationId="{587D26DA-9773-4A0E-B213-DDF20A1F1F27}"/>
          </ac:spMkLst>
        </pc:spChg>
        <pc:spChg chg="add del">
          <ac:chgData name="Yao, Aya Estelle" userId="S::yaoa04@uqo.ca::e338730e-1b79-4ce9-abf8-a4b66fa29b0a" providerId="AD" clId="Web-{30B92604-BFB2-46EE-9907-4499DD23730C}" dt="2021-12-01T16:14:02.887" v="70"/>
          <ac:spMkLst>
            <pc:docMk/>
            <pc:sldMk cId="2044096398" sldId="277"/>
            <ac:spMk id="74" creationId="{8C266B9D-DC87-430A-8D3A-2E83639A1768}"/>
          </ac:spMkLst>
        </pc:spChg>
        <pc:spChg chg="add del">
          <ac:chgData name="Yao, Aya Estelle" userId="S::yaoa04@uqo.ca::e338730e-1b79-4ce9-abf8-a4b66fa29b0a" providerId="AD" clId="Web-{30B92604-BFB2-46EE-9907-4499DD23730C}" dt="2021-12-01T16:14:57.404" v="76"/>
          <ac:spMkLst>
            <pc:docMk/>
            <pc:sldMk cId="2044096398" sldId="277"/>
            <ac:spMk id="75" creationId="{DB691D59-8F51-4DD8-AD41-D568D29B08F8}"/>
          </ac:spMkLst>
        </pc:spChg>
        <pc:spChg chg="add del">
          <ac:chgData name="Yao, Aya Estelle" userId="S::yaoa04@uqo.ca::e338730e-1b79-4ce9-abf8-a4b66fa29b0a" providerId="AD" clId="Web-{30B92604-BFB2-46EE-9907-4499DD23730C}" dt="2021-12-01T16:14:02.887" v="70"/>
          <ac:spMkLst>
            <pc:docMk/>
            <pc:sldMk cId="2044096398" sldId="277"/>
            <ac:spMk id="76" creationId="{69282F36-261B-49B3-8CA9-FB857C475A0E}"/>
          </ac:spMkLst>
        </pc:spChg>
        <pc:spChg chg="add del">
          <ac:chgData name="Yao, Aya Estelle" userId="S::yaoa04@uqo.ca::e338730e-1b79-4ce9-abf8-a4b66fa29b0a" providerId="AD" clId="Web-{30B92604-BFB2-46EE-9907-4499DD23730C}" dt="2021-12-01T16:14:57.404" v="76"/>
          <ac:spMkLst>
            <pc:docMk/>
            <pc:sldMk cId="2044096398" sldId="277"/>
            <ac:spMk id="77" creationId="{204AEF18-0627-48F3-9B3D-F7E8F050B1D4}"/>
          </ac:spMkLst>
        </pc:spChg>
        <pc:spChg chg="add del">
          <ac:chgData name="Yao, Aya Estelle" userId="S::yaoa04@uqo.ca::e338730e-1b79-4ce9-abf8-a4b66fa29b0a" providerId="AD" clId="Web-{30B92604-BFB2-46EE-9907-4499DD23730C}" dt="2021-12-01T16:14:02.887" v="70"/>
          <ac:spMkLst>
            <pc:docMk/>
            <pc:sldMk cId="2044096398" sldId="277"/>
            <ac:spMk id="78" creationId="{B87215C3-3B83-4BE7-9213-26E084BD6158}"/>
          </ac:spMkLst>
        </pc:spChg>
        <pc:spChg chg="add del">
          <ac:chgData name="Yao, Aya Estelle" userId="S::yaoa04@uqo.ca::e338730e-1b79-4ce9-abf8-a4b66fa29b0a" providerId="AD" clId="Web-{30B92604-BFB2-46EE-9907-4499DD23730C}" dt="2021-12-01T16:14:57.404" v="76"/>
          <ac:spMkLst>
            <pc:docMk/>
            <pc:sldMk cId="2044096398" sldId="277"/>
            <ac:spMk id="79" creationId="{CEAEE08A-C572-438F-9753-B0D527A515A7}"/>
          </ac:spMkLst>
        </pc:spChg>
        <pc:spChg chg="add del">
          <ac:chgData name="Yao, Aya Estelle" userId="S::yaoa04@uqo.ca::e338730e-1b79-4ce9-abf8-a4b66fa29b0a" providerId="AD" clId="Web-{30B92604-BFB2-46EE-9907-4499DD23730C}" dt="2021-12-01T16:14:02.887" v="70"/>
          <ac:spMkLst>
            <pc:docMk/>
            <pc:sldMk cId="2044096398" sldId="277"/>
            <ac:spMk id="80" creationId="{13A105D4-2907-419E-8223-4C266BA1E5FB}"/>
          </ac:spMkLst>
        </pc:spChg>
        <pc:spChg chg="add del">
          <ac:chgData name="Yao, Aya Estelle" userId="S::yaoa04@uqo.ca::e338730e-1b79-4ce9-abf8-a4b66fa29b0a" providerId="AD" clId="Web-{30B92604-BFB2-46EE-9907-4499DD23730C}" dt="2021-12-01T16:14:57.404" v="76"/>
          <ac:spMkLst>
            <pc:docMk/>
            <pc:sldMk cId="2044096398" sldId="277"/>
            <ac:spMk id="81" creationId="{DB93146F-62ED-4C59-844C-0935D0FB5031}"/>
          </ac:spMkLst>
        </pc:spChg>
        <pc:spChg chg="add del">
          <ac:chgData name="Yao, Aya Estelle" userId="S::yaoa04@uqo.ca::e338730e-1b79-4ce9-abf8-a4b66fa29b0a" providerId="AD" clId="Web-{30B92604-BFB2-46EE-9907-4499DD23730C}" dt="2021-12-01T16:14:02.887" v="70"/>
          <ac:spMkLst>
            <pc:docMk/>
            <pc:sldMk cId="2044096398" sldId="277"/>
            <ac:spMk id="82" creationId="{1EEE7F17-8E08-4C69-8E22-661908E6DF72}"/>
          </ac:spMkLst>
        </pc:spChg>
        <pc:spChg chg="add del">
          <ac:chgData name="Yao, Aya Estelle" userId="S::yaoa04@uqo.ca::e338730e-1b79-4ce9-abf8-a4b66fa29b0a" providerId="AD" clId="Web-{30B92604-BFB2-46EE-9907-4499DD23730C}" dt="2021-12-01T16:14:57.404" v="76"/>
          <ac:spMkLst>
            <pc:docMk/>
            <pc:sldMk cId="2044096398" sldId="277"/>
            <ac:spMk id="83" creationId="{BF3D65BA-1C65-40FB-92EF-83951BDC1D7C}"/>
          </ac:spMkLst>
        </pc:spChg>
        <pc:spChg chg="add del">
          <ac:chgData name="Yao, Aya Estelle" userId="S::yaoa04@uqo.ca::e338730e-1b79-4ce9-abf8-a4b66fa29b0a" providerId="AD" clId="Web-{30B92604-BFB2-46EE-9907-4499DD23730C}" dt="2021-12-01T16:14:57.404" v="76"/>
          <ac:spMkLst>
            <pc:docMk/>
            <pc:sldMk cId="2044096398" sldId="277"/>
            <ac:spMk id="84" creationId="{ADF52CCA-FCDD-49A0-BFFC-3BD41F1B827A}"/>
          </ac:spMkLst>
        </pc:spChg>
        <pc:spChg chg="add del">
          <ac:chgData name="Yao, Aya Estelle" userId="S::yaoa04@uqo.ca::e338730e-1b79-4ce9-abf8-a4b66fa29b0a" providerId="AD" clId="Web-{30B92604-BFB2-46EE-9907-4499DD23730C}" dt="2021-12-01T16:15:00.576" v="78"/>
          <ac:spMkLst>
            <pc:docMk/>
            <pc:sldMk cId="2044096398" sldId="277"/>
            <ac:spMk id="85" creationId="{636F6DB7-CF8D-494A-82F6-13B58DCA9896}"/>
          </ac:spMkLst>
        </pc:spChg>
        <pc:spChg chg="add del">
          <ac:chgData name="Yao, Aya Estelle" userId="S::yaoa04@uqo.ca::e338730e-1b79-4ce9-abf8-a4b66fa29b0a" providerId="AD" clId="Web-{30B92604-BFB2-46EE-9907-4499DD23730C}" dt="2021-12-01T16:15:00.576" v="78"/>
          <ac:spMkLst>
            <pc:docMk/>
            <pc:sldMk cId="2044096398" sldId="277"/>
            <ac:spMk id="86" creationId="{0B7E5194-6E82-4A44-99C3-FE7D87F34134}"/>
          </ac:spMkLst>
        </pc:spChg>
        <pc:spChg chg="add">
          <ac:chgData name="Yao, Aya Estelle" userId="S::yaoa04@uqo.ca::e338730e-1b79-4ce9-abf8-a4b66fa29b0a" providerId="AD" clId="Web-{30B92604-BFB2-46EE-9907-4499DD23730C}" dt="2021-12-01T16:15:00.592" v="79"/>
          <ac:spMkLst>
            <pc:docMk/>
            <pc:sldMk cId="2044096398" sldId="277"/>
            <ac:spMk id="88" creationId="{0DBD4729-DBDF-40A6-9BA4-E4C97EF6DD37}"/>
          </ac:spMkLst>
        </pc:spChg>
        <pc:spChg chg="add">
          <ac:chgData name="Yao, Aya Estelle" userId="S::yaoa04@uqo.ca::e338730e-1b79-4ce9-abf8-a4b66fa29b0a" providerId="AD" clId="Web-{30B92604-BFB2-46EE-9907-4499DD23730C}" dt="2021-12-01T16:15:00.592" v="79"/>
          <ac:spMkLst>
            <pc:docMk/>
            <pc:sldMk cId="2044096398" sldId="277"/>
            <ac:spMk id="89" creationId="{55125130-F4AB-465E-8AE2-E583FCAAB224}"/>
          </ac:spMkLst>
        </pc:spChg>
        <pc:spChg chg="add">
          <ac:chgData name="Yao, Aya Estelle" userId="S::yaoa04@uqo.ca::e338730e-1b79-4ce9-abf8-a4b66fa29b0a" providerId="AD" clId="Web-{30B92604-BFB2-46EE-9907-4499DD23730C}" dt="2021-12-01T16:15:00.592" v="79"/>
          <ac:spMkLst>
            <pc:docMk/>
            <pc:sldMk cId="2044096398" sldId="277"/>
            <ac:spMk id="90" creationId="{E0BA65A2-0302-4468-ADA7-9EC3F9593F51}"/>
          </ac:spMkLst>
        </pc:spChg>
        <pc:spChg chg="add del">
          <ac:chgData name="Yao, Aya Estelle" userId="S::yaoa04@uqo.ca::e338730e-1b79-4ce9-abf8-a4b66fa29b0a" providerId="AD" clId="Web-{30B92604-BFB2-46EE-9907-4499DD23730C}" dt="2021-12-01T16:15:00.576" v="78"/>
          <ac:spMkLst>
            <pc:docMk/>
            <pc:sldMk cId="2044096398" sldId="277"/>
            <ac:spMk id="91" creationId="{FDDB5BAB-FBF7-42BE-A3FF-847177FE78A5}"/>
          </ac:spMkLst>
        </pc:spChg>
        <pc:spChg chg="add">
          <ac:chgData name="Yao, Aya Estelle" userId="S::yaoa04@uqo.ca::e338730e-1b79-4ce9-abf8-a4b66fa29b0a" providerId="AD" clId="Web-{30B92604-BFB2-46EE-9907-4499DD23730C}" dt="2021-12-01T16:15:00.592" v="79"/>
          <ac:spMkLst>
            <pc:docMk/>
            <pc:sldMk cId="2044096398" sldId="277"/>
            <ac:spMk id="92" creationId="{8C266B9D-DC87-430A-8D3A-2E83639A1768}"/>
          </ac:spMkLst>
        </pc:spChg>
        <pc:spChg chg="add">
          <ac:chgData name="Yao, Aya Estelle" userId="S::yaoa04@uqo.ca::e338730e-1b79-4ce9-abf8-a4b66fa29b0a" providerId="AD" clId="Web-{30B92604-BFB2-46EE-9907-4499DD23730C}" dt="2021-12-01T16:15:00.592" v="79"/>
          <ac:spMkLst>
            <pc:docMk/>
            <pc:sldMk cId="2044096398" sldId="277"/>
            <ac:spMk id="93" creationId="{69282F36-261B-49B3-8CA9-FB857C475A0E}"/>
          </ac:spMkLst>
        </pc:spChg>
        <pc:spChg chg="add">
          <ac:chgData name="Yao, Aya Estelle" userId="S::yaoa04@uqo.ca::e338730e-1b79-4ce9-abf8-a4b66fa29b0a" providerId="AD" clId="Web-{30B92604-BFB2-46EE-9907-4499DD23730C}" dt="2021-12-01T16:15:00.592" v="79"/>
          <ac:spMkLst>
            <pc:docMk/>
            <pc:sldMk cId="2044096398" sldId="277"/>
            <ac:spMk id="94" creationId="{B87215C3-3B83-4BE7-9213-26E084BD6158}"/>
          </ac:spMkLst>
        </pc:spChg>
        <pc:spChg chg="add">
          <ac:chgData name="Yao, Aya Estelle" userId="S::yaoa04@uqo.ca::e338730e-1b79-4ce9-abf8-a4b66fa29b0a" providerId="AD" clId="Web-{30B92604-BFB2-46EE-9907-4499DD23730C}" dt="2021-12-01T16:15:00.592" v="79"/>
          <ac:spMkLst>
            <pc:docMk/>
            <pc:sldMk cId="2044096398" sldId="277"/>
            <ac:spMk id="95" creationId="{13A105D4-2907-419E-8223-4C266BA1E5FB}"/>
          </ac:spMkLst>
        </pc:spChg>
        <pc:spChg chg="add">
          <ac:chgData name="Yao, Aya Estelle" userId="S::yaoa04@uqo.ca::e338730e-1b79-4ce9-abf8-a4b66fa29b0a" providerId="AD" clId="Web-{30B92604-BFB2-46EE-9907-4499DD23730C}" dt="2021-12-01T16:15:00.592" v="79"/>
          <ac:spMkLst>
            <pc:docMk/>
            <pc:sldMk cId="2044096398" sldId="277"/>
            <ac:spMk id="96" creationId="{1EEE7F17-8E08-4C69-8E22-661908E6DF72}"/>
          </ac:spMkLst>
        </pc:spChg>
        <pc:grpChg chg="add del">
          <ac:chgData name="Yao, Aya Estelle" userId="S::yaoa04@uqo.ca::e338730e-1b79-4ce9-abf8-a4b66fa29b0a" providerId="AD" clId="Web-{30B92604-BFB2-46EE-9907-4499DD23730C}" dt="2021-12-01T16:12:51.996" v="64"/>
          <ac:grpSpMkLst>
            <pc:docMk/>
            <pc:sldMk cId="2044096398" sldId="277"/>
            <ac:grpSpMk id="21" creationId="{A4274C20-A98B-4AC3-B16A-B7F41CB582DC}"/>
          </ac:grpSpMkLst>
        </pc:grpChg>
        <pc:grpChg chg="add del">
          <ac:chgData name="Yao, Aya Estelle" userId="S::yaoa04@uqo.ca::e338730e-1b79-4ce9-abf8-a4b66fa29b0a" providerId="AD" clId="Web-{30B92604-BFB2-46EE-9907-4499DD23730C}" dt="2021-12-01T16:13:14.590" v="65"/>
          <ac:grpSpMkLst>
            <pc:docMk/>
            <pc:sldMk cId="2044096398" sldId="277"/>
            <ac:grpSpMk id="41" creationId="{A4274C20-A98B-4AC3-B16A-B7F41CB582DC}"/>
          </ac:grpSpMkLst>
        </pc:grpChg>
        <pc:grpChg chg="add del">
          <ac:chgData name="Yao, Aya Estelle" userId="S::yaoa04@uqo.ca::e338730e-1b79-4ce9-abf8-a4b66fa29b0a" providerId="AD" clId="Web-{30B92604-BFB2-46EE-9907-4499DD23730C}" dt="2021-12-01T16:15:00.576" v="78"/>
          <ac:grpSpMkLst>
            <pc:docMk/>
            <pc:sldMk cId="2044096398" sldId="277"/>
            <ac:grpSpMk id="87" creationId="{49FCC1E1-84D3-494D-A0A0-286AFA1C3018}"/>
          </ac:grpSpMkLst>
        </pc:grpChg>
        <pc:picChg chg="add mod ord">
          <ac:chgData name="Yao, Aya Estelle" userId="S::yaoa04@uqo.ca::e338730e-1b79-4ce9-abf8-a4b66fa29b0a" providerId="AD" clId="Web-{30B92604-BFB2-46EE-9907-4499DD23730C}" dt="2021-12-01T16:15:00.592" v="79"/>
          <ac:picMkLst>
            <pc:docMk/>
            <pc:sldMk cId="2044096398" sldId="277"/>
            <ac:picMk id="4" creationId="{8287FA57-5D6B-4F0D-BDF2-CE636C8CCDC8}"/>
          </ac:picMkLst>
        </pc:picChg>
      </pc:sldChg>
    </pc:docChg>
  </pc:docChgLst>
  <pc:docChgLst>
    <pc:chgData name="Yao, Aya Estelle" userId="S::yaoa04@uqo.ca::e338730e-1b79-4ce9-abf8-a4b66fa29b0a" providerId="AD" clId="Web-{E9449A7D-B9F4-4DAC-8CF3-961C5A8DA82F}"/>
    <pc:docChg chg="modSld">
      <pc:chgData name="Yao, Aya Estelle" userId="S::yaoa04@uqo.ca::e338730e-1b79-4ce9-abf8-a4b66fa29b0a" providerId="AD" clId="Web-{E9449A7D-B9F4-4DAC-8CF3-961C5A8DA82F}" dt="2021-12-06T01:37:37.120" v="1" actId="20577"/>
      <pc:docMkLst>
        <pc:docMk/>
      </pc:docMkLst>
      <pc:sldChg chg="modSp">
        <pc:chgData name="Yao, Aya Estelle" userId="S::yaoa04@uqo.ca::e338730e-1b79-4ce9-abf8-a4b66fa29b0a" providerId="AD" clId="Web-{E9449A7D-B9F4-4DAC-8CF3-961C5A8DA82F}" dt="2021-12-06T01:37:37.120" v="1" actId="20577"/>
        <pc:sldMkLst>
          <pc:docMk/>
          <pc:sldMk cId="2050494913" sldId="258"/>
        </pc:sldMkLst>
        <pc:spChg chg="mod">
          <ac:chgData name="Yao, Aya Estelle" userId="S::yaoa04@uqo.ca::e338730e-1b79-4ce9-abf8-a4b66fa29b0a" providerId="AD" clId="Web-{E9449A7D-B9F4-4DAC-8CF3-961C5A8DA82F}" dt="2021-12-06T01:37:37.120" v="1" actId="20577"/>
          <ac:spMkLst>
            <pc:docMk/>
            <pc:sldMk cId="2050494913" sldId="258"/>
            <ac:spMk id="3" creationId="{F05AD033-1357-4ACB-8311-48EE0C9B05A6}"/>
          </ac:spMkLst>
        </pc:spChg>
      </pc:sldChg>
    </pc:docChg>
  </pc:docChgLst>
  <pc:docChgLst>
    <pc:chgData name="Yao, Aya Estelle" userId="S::yaoa04@uqo.ca::e338730e-1b79-4ce9-abf8-a4b66fa29b0a" providerId="AD" clId="Web-{3F9A142A-5D7F-4839-997C-AC7962B31F8D}"/>
    <pc:docChg chg="addSld delSld modSld sldOrd">
      <pc:chgData name="Yao, Aya Estelle" userId="S::yaoa04@uqo.ca::e338730e-1b79-4ce9-abf8-a4b66fa29b0a" providerId="AD" clId="Web-{3F9A142A-5D7F-4839-997C-AC7962B31F8D}" dt="2021-11-30T20:42:52.631" v="93" actId="20577"/>
      <pc:docMkLst>
        <pc:docMk/>
      </pc:docMkLst>
      <pc:sldChg chg="modSp new del ord">
        <pc:chgData name="Yao, Aya Estelle" userId="S::yaoa04@uqo.ca::e338730e-1b79-4ce9-abf8-a4b66fa29b0a" providerId="AD" clId="Web-{3F9A142A-5D7F-4839-997C-AC7962B31F8D}" dt="2021-11-30T20:38:59.596" v="67"/>
        <pc:sldMkLst>
          <pc:docMk/>
          <pc:sldMk cId="2617798183" sldId="257"/>
        </pc:sldMkLst>
        <pc:spChg chg="mod">
          <ac:chgData name="Yao, Aya Estelle" userId="S::yaoa04@uqo.ca::e338730e-1b79-4ce9-abf8-a4b66fa29b0a" providerId="AD" clId="Web-{3F9A142A-5D7F-4839-997C-AC7962B31F8D}" dt="2021-11-30T20:38:49.862" v="63" actId="20577"/>
          <ac:spMkLst>
            <pc:docMk/>
            <pc:sldMk cId="2617798183" sldId="257"/>
            <ac:spMk id="3" creationId="{1A87165E-66B7-4BC5-B700-3BBA432851F6}"/>
          </ac:spMkLst>
        </pc:spChg>
      </pc:sldChg>
      <pc:sldChg chg="addSp modSp new">
        <pc:chgData name="Yao, Aya Estelle" userId="S::yaoa04@uqo.ca::e338730e-1b79-4ce9-abf8-a4b66fa29b0a" providerId="AD" clId="Web-{3F9A142A-5D7F-4839-997C-AC7962B31F8D}" dt="2021-11-30T20:41:30.005" v="85" actId="20577"/>
        <pc:sldMkLst>
          <pc:docMk/>
          <pc:sldMk cId="2050494913" sldId="258"/>
        </pc:sldMkLst>
        <pc:spChg chg="mod">
          <ac:chgData name="Yao, Aya Estelle" userId="S::yaoa04@uqo.ca::e338730e-1b79-4ce9-abf8-a4b66fa29b0a" providerId="AD" clId="Web-{3F9A142A-5D7F-4839-997C-AC7962B31F8D}" dt="2021-11-30T20:41:30.005" v="85" actId="20577"/>
          <ac:spMkLst>
            <pc:docMk/>
            <pc:sldMk cId="2050494913" sldId="258"/>
            <ac:spMk id="2" creationId="{99EDF9F0-86EF-4F3B-923B-5C8C08B6DCEF}"/>
          </ac:spMkLst>
        </pc:spChg>
        <pc:spChg chg="add mod">
          <ac:chgData name="Yao, Aya Estelle" userId="S::yaoa04@uqo.ca::e338730e-1b79-4ce9-abf8-a4b66fa29b0a" providerId="AD" clId="Web-{3F9A142A-5D7F-4839-997C-AC7962B31F8D}" dt="2021-11-30T20:41:28.223" v="84" actId="20577"/>
          <ac:spMkLst>
            <pc:docMk/>
            <pc:sldMk cId="2050494913" sldId="258"/>
            <ac:spMk id="5" creationId="{B18A52DC-792E-4826-9E5E-25F3D2801AA9}"/>
          </ac:spMkLst>
        </pc:spChg>
      </pc:sldChg>
      <pc:sldChg chg="addSp modSp new">
        <pc:chgData name="Yao, Aya Estelle" userId="S::yaoa04@uqo.ca::e338730e-1b79-4ce9-abf8-a4b66fa29b0a" providerId="AD" clId="Web-{3F9A142A-5D7F-4839-997C-AC7962B31F8D}" dt="2021-11-30T20:35:39.453" v="18" actId="20577"/>
        <pc:sldMkLst>
          <pc:docMk/>
          <pc:sldMk cId="2053875428" sldId="259"/>
        </pc:sldMkLst>
        <pc:spChg chg="add mod">
          <ac:chgData name="Yao, Aya Estelle" userId="S::yaoa04@uqo.ca::e338730e-1b79-4ce9-abf8-a4b66fa29b0a" providerId="AD" clId="Web-{3F9A142A-5D7F-4839-997C-AC7962B31F8D}" dt="2021-11-30T20:35:39.453" v="18" actId="20577"/>
          <ac:spMkLst>
            <pc:docMk/>
            <pc:sldMk cId="2053875428" sldId="259"/>
            <ac:spMk id="5" creationId="{2FE2913D-4324-4A4F-BAF1-40FDD88D6B6B}"/>
          </ac:spMkLst>
        </pc:spChg>
      </pc:sldChg>
      <pc:sldChg chg="addSp modSp new">
        <pc:chgData name="Yao, Aya Estelle" userId="S::yaoa04@uqo.ca::e338730e-1b79-4ce9-abf8-a4b66fa29b0a" providerId="AD" clId="Web-{3F9A142A-5D7F-4839-997C-AC7962B31F8D}" dt="2021-11-30T20:41:07.629" v="82" actId="20577"/>
        <pc:sldMkLst>
          <pc:docMk/>
          <pc:sldMk cId="21590198" sldId="260"/>
        </pc:sldMkLst>
        <pc:spChg chg="mod">
          <ac:chgData name="Yao, Aya Estelle" userId="S::yaoa04@uqo.ca::e338730e-1b79-4ce9-abf8-a4b66fa29b0a" providerId="AD" clId="Web-{3F9A142A-5D7F-4839-997C-AC7962B31F8D}" dt="2021-11-30T20:41:07.629" v="82" actId="20577"/>
          <ac:spMkLst>
            <pc:docMk/>
            <pc:sldMk cId="21590198" sldId="260"/>
            <ac:spMk id="2" creationId="{FBD712F8-8AD1-4F6A-B208-D20AF41709BB}"/>
          </ac:spMkLst>
        </pc:spChg>
        <pc:spChg chg="add mod">
          <ac:chgData name="Yao, Aya Estelle" userId="S::yaoa04@uqo.ca::e338730e-1b79-4ce9-abf8-a4b66fa29b0a" providerId="AD" clId="Web-{3F9A142A-5D7F-4839-997C-AC7962B31F8D}" dt="2021-11-30T20:40:22.910" v="78" actId="20577"/>
          <ac:spMkLst>
            <pc:docMk/>
            <pc:sldMk cId="21590198" sldId="260"/>
            <ac:spMk id="5" creationId="{66EAC61F-4F07-4CDF-B2BB-481B25BD2367}"/>
          </ac:spMkLst>
        </pc:spChg>
      </pc:sldChg>
      <pc:sldChg chg="addSp modSp new">
        <pc:chgData name="Yao, Aya Estelle" userId="S::yaoa04@uqo.ca::e338730e-1b79-4ce9-abf8-a4b66fa29b0a" providerId="AD" clId="Web-{3F9A142A-5D7F-4839-997C-AC7962B31F8D}" dt="2021-11-30T20:41:58.677" v="90" actId="20577"/>
        <pc:sldMkLst>
          <pc:docMk/>
          <pc:sldMk cId="4222847615" sldId="261"/>
        </pc:sldMkLst>
        <pc:spChg chg="add mod">
          <ac:chgData name="Yao, Aya Estelle" userId="S::yaoa04@uqo.ca::e338730e-1b79-4ce9-abf8-a4b66fa29b0a" providerId="AD" clId="Web-{3F9A142A-5D7F-4839-997C-AC7962B31F8D}" dt="2021-11-30T20:41:58.677" v="90" actId="20577"/>
          <ac:spMkLst>
            <pc:docMk/>
            <pc:sldMk cId="4222847615" sldId="261"/>
            <ac:spMk id="5" creationId="{D3033DD3-1BE7-4470-BE7A-20DBCAFB8767}"/>
          </ac:spMkLst>
        </pc:spChg>
      </pc:sldChg>
      <pc:sldChg chg="modSp new">
        <pc:chgData name="Yao, Aya Estelle" userId="S::yaoa04@uqo.ca::e338730e-1b79-4ce9-abf8-a4b66fa29b0a" providerId="AD" clId="Web-{3F9A142A-5D7F-4839-997C-AC7962B31F8D}" dt="2021-11-30T20:38:41.581" v="61" actId="20577"/>
        <pc:sldMkLst>
          <pc:docMk/>
          <pc:sldMk cId="3034614460" sldId="262"/>
        </pc:sldMkLst>
        <pc:spChg chg="mod">
          <ac:chgData name="Yao, Aya Estelle" userId="S::yaoa04@uqo.ca::e338730e-1b79-4ce9-abf8-a4b66fa29b0a" providerId="AD" clId="Web-{3F9A142A-5D7F-4839-997C-AC7962B31F8D}" dt="2021-11-30T20:38:41.581" v="61" actId="20577"/>
          <ac:spMkLst>
            <pc:docMk/>
            <pc:sldMk cId="3034614460" sldId="262"/>
            <ac:spMk id="3" creationId="{2D44A5CE-E607-48C8-9D96-A16E98EC12F5}"/>
          </ac:spMkLst>
        </pc:spChg>
      </pc:sldChg>
      <pc:sldChg chg="modSp new">
        <pc:chgData name="Yao, Aya Estelle" userId="S::yaoa04@uqo.ca::e338730e-1b79-4ce9-abf8-a4b66fa29b0a" providerId="AD" clId="Web-{3F9A142A-5D7F-4839-997C-AC7962B31F8D}" dt="2021-11-30T20:39:36.081" v="73" actId="20577"/>
        <pc:sldMkLst>
          <pc:docMk/>
          <pc:sldMk cId="1548511980" sldId="263"/>
        </pc:sldMkLst>
        <pc:spChg chg="mod">
          <ac:chgData name="Yao, Aya Estelle" userId="S::yaoa04@uqo.ca::e338730e-1b79-4ce9-abf8-a4b66fa29b0a" providerId="AD" clId="Web-{3F9A142A-5D7F-4839-997C-AC7962B31F8D}" dt="2021-11-30T20:39:36.081" v="73" actId="20577"/>
          <ac:spMkLst>
            <pc:docMk/>
            <pc:sldMk cId="1548511980" sldId="263"/>
            <ac:spMk id="3" creationId="{0E4693D6-F672-4AAA-BDBF-78B7E3F0EC0A}"/>
          </ac:spMkLst>
        </pc:spChg>
      </pc:sldChg>
      <pc:sldChg chg="modSp new">
        <pc:chgData name="Yao, Aya Estelle" userId="S::yaoa04@uqo.ca::e338730e-1b79-4ce9-abf8-a4b66fa29b0a" providerId="AD" clId="Web-{3F9A142A-5D7F-4839-997C-AC7962B31F8D}" dt="2021-11-30T20:37:10.767" v="37" actId="20577"/>
        <pc:sldMkLst>
          <pc:docMk/>
          <pc:sldMk cId="3018298013" sldId="264"/>
        </pc:sldMkLst>
        <pc:spChg chg="mod">
          <ac:chgData name="Yao, Aya Estelle" userId="S::yaoa04@uqo.ca::e338730e-1b79-4ce9-abf8-a4b66fa29b0a" providerId="AD" clId="Web-{3F9A142A-5D7F-4839-997C-AC7962B31F8D}" dt="2021-11-30T20:37:10.767" v="37" actId="20577"/>
          <ac:spMkLst>
            <pc:docMk/>
            <pc:sldMk cId="3018298013" sldId="264"/>
            <ac:spMk id="3" creationId="{3A61FF9D-826A-4713-A7AB-72A239AF918F}"/>
          </ac:spMkLst>
        </pc:spChg>
      </pc:sldChg>
      <pc:sldChg chg="modSp new">
        <pc:chgData name="Yao, Aya Estelle" userId="S::yaoa04@uqo.ca::e338730e-1b79-4ce9-abf8-a4b66fa29b0a" providerId="AD" clId="Web-{3F9A142A-5D7F-4839-997C-AC7962B31F8D}" dt="2021-11-30T20:38:02.096" v="52" actId="20577"/>
        <pc:sldMkLst>
          <pc:docMk/>
          <pc:sldMk cId="4223252415" sldId="265"/>
        </pc:sldMkLst>
        <pc:spChg chg="mod">
          <ac:chgData name="Yao, Aya Estelle" userId="S::yaoa04@uqo.ca::e338730e-1b79-4ce9-abf8-a4b66fa29b0a" providerId="AD" clId="Web-{3F9A142A-5D7F-4839-997C-AC7962B31F8D}" dt="2021-11-30T20:38:02.096" v="52" actId="20577"/>
          <ac:spMkLst>
            <pc:docMk/>
            <pc:sldMk cId="4223252415" sldId="265"/>
            <ac:spMk id="3" creationId="{7EFCF9A5-96F0-4E0B-BD73-BE8ACEC57E94}"/>
          </ac:spMkLst>
        </pc:spChg>
      </pc:sldChg>
      <pc:sldChg chg="modSp new">
        <pc:chgData name="Yao, Aya Estelle" userId="S::yaoa04@uqo.ca::e338730e-1b79-4ce9-abf8-a4b66fa29b0a" providerId="AD" clId="Web-{3F9A142A-5D7F-4839-997C-AC7962B31F8D}" dt="2021-11-30T20:42:52.631" v="93" actId="20577"/>
        <pc:sldMkLst>
          <pc:docMk/>
          <pc:sldMk cId="4042338203" sldId="266"/>
        </pc:sldMkLst>
        <pc:spChg chg="mod">
          <ac:chgData name="Yao, Aya Estelle" userId="S::yaoa04@uqo.ca::e338730e-1b79-4ce9-abf8-a4b66fa29b0a" providerId="AD" clId="Web-{3F9A142A-5D7F-4839-997C-AC7962B31F8D}" dt="2021-11-30T20:42:52.631" v="93" actId="20577"/>
          <ac:spMkLst>
            <pc:docMk/>
            <pc:sldMk cId="4042338203" sldId="266"/>
            <ac:spMk id="3" creationId="{5E5413DA-5B50-4A2F-B30A-75FEC66B3043}"/>
          </ac:spMkLst>
        </pc:spChg>
      </pc:sldChg>
      <pc:sldChg chg="modSp new">
        <pc:chgData name="Yao, Aya Estelle" userId="S::yaoa04@uqo.ca::e338730e-1b79-4ce9-abf8-a4b66fa29b0a" providerId="AD" clId="Web-{3F9A142A-5D7F-4839-997C-AC7962B31F8D}" dt="2021-11-30T20:39:31.878" v="72" actId="20577"/>
        <pc:sldMkLst>
          <pc:docMk/>
          <pc:sldMk cId="2349465295" sldId="267"/>
        </pc:sldMkLst>
        <pc:spChg chg="mod">
          <ac:chgData name="Yao, Aya Estelle" userId="S::yaoa04@uqo.ca::e338730e-1b79-4ce9-abf8-a4b66fa29b0a" providerId="AD" clId="Web-{3F9A142A-5D7F-4839-997C-AC7962B31F8D}" dt="2021-11-30T20:39:31.878" v="72" actId="20577"/>
          <ac:spMkLst>
            <pc:docMk/>
            <pc:sldMk cId="2349465295" sldId="267"/>
            <ac:spMk id="3" creationId="{A2A37A4E-AB3A-4530-9E1D-79250D4681C1}"/>
          </ac:spMkLst>
        </pc:spChg>
      </pc:sldChg>
      <pc:sldChg chg="modSp new ord">
        <pc:chgData name="Yao, Aya Estelle" userId="S::yaoa04@uqo.ca::e338730e-1b79-4ce9-abf8-a4b66fa29b0a" providerId="AD" clId="Web-{3F9A142A-5D7F-4839-997C-AC7962B31F8D}" dt="2021-11-30T20:40:05.754" v="77" actId="20577"/>
        <pc:sldMkLst>
          <pc:docMk/>
          <pc:sldMk cId="1886813052" sldId="268"/>
        </pc:sldMkLst>
        <pc:spChg chg="mod">
          <ac:chgData name="Yao, Aya Estelle" userId="S::yaoa04@uqo.ca::e338730e-1b79-4ce9-abf8-a4b66fa29b0a" providerId="AD" clId="Web-{3F9A142A-5D7F-4839-997C-AC7962B31F8D}" dt="2021-11-30T20:40:05.754" v="77" actId="20577"/>
          <ac:spMkLst>
            <pc:docMk/>
            <pc:sldMk cId="1886813052" sldId="268"/>
            <ac:spMk id="3" creationId="{6534CE65-5C49-40EA-99D4-B1B4D58E1643}"/>
          </ac:spMkLst>
        </pc:spChg>
      </pc:sldChg>
    </pc:docChg>
  </pc:docChgLst>
  <pc:docChgLst>
    <pc:chgData name="Molandzobo-Borromée, Antioche Emmanuel" userId="bdb33b09-04b8-4796-aa26-88680c564762" providerId="ADAL" clId="{D29C0DBD-0042-4DD8-9DDF-CA1920A58AAF}"/>
    <pc:docChg chg="undo redo custSel addSld delSld modSld sldOrd">
      <pc:chgData name="Molandzobo-Borromée, Antioche Emmanuel" userId="bdb33b09-04b8-4796-aa26-88680c564762" providerId="ADAL" clId="{D29C0DBD-0042-4DD8-9DDF-CA1920A58AAF}" dt="2021-12-02T03:06:41.992" v="1406" actId="20577"/>
      <pc:docMkLst>
        <pc:docMk/>
      </pc:docMkLst>
      <pc:sldChg chg="addSp delSp modSp mod setBg setClrOvrMap">
        <pc:chgData name="Molandzobo-Borromée, Antioche Emmanuel" userId="bdb33b09-04b8-4796-aa26-88680c564762" providerId="ADAL" clId="{D29C0DBD-0042-4DD8-9DDF-CA1920A58AAF}" dt="2021-12-02T03:02:08.569" v="1388" actId="20577"/>
        <pc:sldMkLst>
          <pc:docMk/>
          <pc:sldMk cId="3784089036" sldId="256"/>
        </pc:sldMkLst>
        <pc:spChg chg="mod">
          <ac:chgData name="Molandzobo-Borromée, Antioche Emmanuel" userId="bdb33b09-04b8-4796-aa26-88680c564762" providerId="ADAL" clId="{D29C0DBD-0042-4DD8-9DDF-CA1920A58AAF}" dt="2021-12-02T03:01:58.820" v="1385" actId="26606"/>
          <ac:spMkLst>
            <pc:docMk/>
            <pc:sldMk cId="3784089036" sldId="256"/>
            <ac:spMk id="2" creationId="{00000000-0000-0000-0000-000000000000}"/>
          </ac:spMkLst>
        </pc:spChg>
        <pc:spChg chg="mod">
          <ac:chgData name="Molandzobo-Borromée, Antioche Emmanuel" userId="bdb33b09-04b8-4796-aa26-88680c564762" providerId="ADAL" clId="{D29C0DBD-0042-4DD8-9DDF-CA1920A58AAF}" dt="2021-12-02T03:02:08.569" v="1388" actId="20577"/>
          <ac:spMkLst>
            <pc:docMk/>
            <pc:sldMk cId="3784089036" sldId="256"/>
            <ac:spMk id="3" creationId="{00000000-0000-0000-0000-000000000000}"/>
          </ac:spMkLst>
        </pc:spChg>
        <pc:spChg chg="add del">
          <ac:chgData name="Molandzobo-Borromée, Antioche Emmanuel" userId="bdb33b09-04b8-4796-aa26-88680c564762" providerId="ADAL" clId="{D29C0DBD-0042-4DD8-9DDF-CA1920A58AAF}" dt="2021-12-02T02:01:56.295" v="996" actId="26606"/>
          <ac:spMkLst>
            <pc:docMk/>
            <pc:sldMk cId="3784089036" sldId="256"/>
            <ac:spMk id="9" creationId="{4B526CBF-0AA4-49A9-B305-EE0AF3AF6D3C}"/>
          </ac:spMkLst>
        </pc:spChg>
        <pc:spChg chg="add del">
          <ac:chgData name="Molandzobo-Borromée, Antioche Emmanuel" userId="bdb33b09-04b8-4796-aa26-88680c564762" providerId="ADAL" clId="{D29C0DBD-0042-4DD8-9DDF-CA1920A58AAF}" dt="2021-12-02T03:01:58.820" v="1385" actId="26606"/>
          <ac:spMkLst>
            <pc:docMk/>
            <pc:sldMk cId="3784089036" sldId="256"/>
            <ac:spMk id="18" creationId="{2928117C-9446-4E7F-AE62-95E0F6DB5B27}"/>
          </ac:spMkLst>
        </pc:spChg>
        <pc:spChg chg="add del">
          <ac:chgData name="Molandzobo-Borromée, Antioche Emmanuel" userId="bdb33b09-04b8-4796-aa26-88680c564762" providerId="ADAL" clId="{D29C0DBD-0042-4DD8-9DDF-CA1920A58AAF}" dt="2021-12-02T03:01:58.820" v="1385" actId="26606"/>
          <ac:spMkLst>
            <pc:docMk/>
            <pc:sldMk cId="3784089036" sldId="256"/>
            <ac:spMk id="20" creationId="{84D30AFB-4D71-48B0-AA00-28EE92363A5F}"/>
          </ac:spMkLst>
        </pc:spChg>
        <pc:spChg chg="add del">
          <ac:chgData name="Molandzobo-Borromée, Antioche Emmanuel" userId="bdb33b09-04b8-4796-aa26-88680c564762" providerId="ADAL" clId="{D29C0DBD-0042-4DD8-9DDF-CA1920A58AAF}" dt="2021-12-02T03:01:58.820" v="1385" actId="26606"/>
          <ac:spMkLst>
            <pc:docMk/>
            <pc:sldMk cId="3784089036" sldId="256"/>
            <ac:spMk id="22" creationId="{96A0B76F-8010-4C62-B4B6-C5FC438C059E}"/>
          </ac:spMkLst>
        </pc:spChg>
        <pc:spChg chg="add del">
          <ac:chgData name="Molandzobo-Borromée, Antioche Emmanuel" userId="bdb33b09-04b8-4796-aa26-88680c564762" providerId="ADAL" clId="{D29C0DBD-0042-4DD8-9DDF-CA1920A58AAF}" dt="2021-12-02T03:01:58.820" v="1385" actId="26606"/>
          <ac:spMkLst>
            <pc:docMk/>
            <pc:sldMk cId="3784089036" sldId="256"/>
            <ac:spMk id="24" creationId="{B36BEBD5-A373-4C8C-8C06-CD8007E22F39}"/>
          </ac:spMkLst>
        </pc:spChg>
        <pc:spChg chg="add del">
          <ac:chgData name="Molandzobo-Borromée, Antioche Emmanuel" userId="bdb33b09-04b8-4796-aa26-88680c564762" providerId="ADAL" clId="{D29C0DBD-0042-4DD8-9DDF-CA1920A58AAF}" dt="2021-12-02T03:01:58.820" v="1385" actId="26606"/>
          <ac:spMkLst>
            <pc:docMk/>
            <pc:sldMk cId="3784089036" sldId="256"/>
            <ac:spMk id="26" creationId="{36B822CC-7DA9-4417-AA94-64CEB676F0B8}"/>
          </ac:spMkLst>
        </pc:spChg>
        <pc:spChg chg="add del">
          <ac:chgData name="Molandzobo-Borromée, Antioche Emmanuel" userId="bdb33b09-04b8-4796-aa26-88680c564762" providerId="ADAL" clId="{D29C0DBD-0042-4DD8-9DDF-CA1920A58AAF}" dt="2021-12-02T03:01:58.820" v="1385" actId="26606"/>
          <ac:spMkLst>
            <pc:docMk/>
            <pc:sldMk cId="3784089036" sldId="256"/>
            <ac:spMk id="28" creationId="{AFA01E88-71CC-4FF3-9E81-51E0C32B45E4}"/>
          </ac:spMkLst>
        </pc:spChg>
        <pc:spChg chg="add del">
          <ac:chgData name="Molandzobo-Borromée, Antioche Emmanuel" userId="bdb33b09-04b8-4796-aa26-88680c564762" providerId="ADAL" clId="{D29C0DBD-0042-4DD8-9DDF-CA1920A58AAF}" dt="2021-12-02T03:01:58.820" v="1385" actId="26606"/>
          <ac:spMkLst>
            <pc:docMk/>
            <pc:sldMk cId="3784089036" sldId="256"/>
            <ac:spMk id="33" creationId="{26B4480E-B7FF-4481-890E-043A69AE6FE2}"/>
          </ac:spMkLst>
        </pc:spChg>
        <pc:spChg chg="add del">
          <ac:chgData name="Molandzobo-Borromée, Antioche Emmanuel" userId="bdb33b09-04b8-4796-aa26-88680c564762" providerId="ADAL" clId="{D29C0DBD-0042-4DD8-9DDF-CA1920A58AAF}" dt="2021-12-02T03:01:58.820" v="1385" actId="26606"/>
          <ac:spMkLst>
            <pc:docMk/>
            <pc:sldMk cId="3784089036" sldId="256"/>
            <ac:spMk id="35" creationId="{64C13BAB-7C00-4D21-A857-E3D41C0A2A66}"/>
          </ac:spMkLst>
        </pc:spChg>
        <pc:spChg chg="add del">
          <ac:chgData name="Molandzobo-Borromée, Antioche Emmanuel" userId="bdb33b09-04b8-4796-aa26-88680c564762" providerId="ADAL" clId="{D29C0DBD-0042-4DD8-9DDF-CA1920A58AAF}" dt="2021-12-02T03:01:58.820" v="1385" actId="26606"/>
          <ac:spMkLst>
            <pc:docMk/>
            <pc:sldMk cId="3784089036" sldId="256"/>
            <ac:spMk id="37" creationId="{1F1FF39A-AC3C-4066-9D4C-519AA22812EA}"/>
          </ac:spMkLst>
        </pc:spChg>
        <pc:grpChg chg="add del">
          <ac:chgData name="Molandzobo-Borromée, Antioche Emmanuel" userId="bdb33b09-04b8-4796-aa26-88680c564762" providerId="ADAL" clId="{D29C0DBD-0042-4DD8-9DDF-CA1920A58AAF}" dt="2021-12-02T02:01:56.295" v="996" actId="26606"/>
          <ac:grpSpMkLst>
            <pc:docMk/>
            <pc:sldMk cId="3784089036" sldId="256"/>
            <ac:grpSpMk id="11" creationId="{CC8B5139-02E6-4DEA-9CCE-962CAF0AFBA0}"/>
          </ac:grpSpMkLst>
        </pc:grpChg>
        <pc:picChg chg="add mod">
          <ac:chgData name="Molandzobo-Borromée, Antioche Emmanuel" userId="bdb33b09-04b8-4796-aa26-88680c564762" providerId="ADAL" clId="{D29C0DBD-0042-4DD8-9DDF-CA1920A58AAF}" dt="2021-12-02T02:05:00.844" v="1063" actId="1076"/>
          <ac:picMkLst>
            <pc:docMk/>
            <pc:sldMk cId="3784089036" sldId="256"/>
            <ac:picMk id="5" creationId="{BBE223DE-C162-430A-9DB9-345E443F4D28}"/>
          </ac:picMkLst>
        </pc:picChg>
      </pc:sldChg>
      <pc:sldChg chg="addSp delSp modSp mod setBg">
        <pc:chgData name="Molandzobo-Borromée, Antioche Emmanuel" userId="bdb33b09-04b8-4796-aa26-88680c564762" providerId="ADAL" clId="{D29C0DBD-0042-4DD8-9DDF-CA1920A58AAF}" dt="2021-12-02T03:03:26.441" v="1395" actId="20577"/>
        <pc:sldMkLst>
          <pc:docMk/>
          <pc:sldMk cId="2050494913" sldId="258"/>
        </pc:sldMkLst>
        <pc:spChg chg="mod">
          <ac:chgData name="Molandzobo-Borromée, Antioche Emmanuel" userId="bdb33b09-04b8-4796-aa26-88680c564762" providerId="ADAL" clId="{D29C0DBD-0042-4DD8-9DDF-CA1920A58AAF}" dt="2021-12-02T03:03:26.441" v="1395" actId="20577"/>
          <ac:spMkLst>
            <pc:docMk/>
            <pc:sldMk cId="2050494913" sldId="258"/>
            <ac:spMk id="2" creationId="{99EDF9F0-86EF-4F3B-923B-5C8C08B6DCEF}"/>
          </ac:spMkLst>
        </pc:spChg>
        <pc:spChg chg="mod">
          <ac:chgData name="Molandzobo-Borromée, Antioche Emmanuel" userId="bdb33b09-04b8-4796-aa26-88680c564762" providerId="ADAL" clId="{D29C0DBD-0042-4DD8-9DDF-CA1920A58AAF}" dt="2021-12-02T02:04:47.022" v="1061" actId="20577"/>
          <ac:spMkLst>
            <pc:docMk/>
            <pc:sldMk cId="2050494913" sldId="258"/>
            <ac:spMk id="3" creationId="{F05AD033-1357-4ACB-8311-48EE0C9B05A6}"/>
          </ac:spMkLst>
        </pc:spChg>
        <pc:spChg chg="add del">
          <ac:chgData name="Molandzobo-Borromée, Antioche Emmanuel" userId="bdb33b09-04b8-4796-aa26-88680c564762" providerId="ADAL" clId="{D29C0DBD-0042-4DD8-9DDF-CA1920A58AAF}" dt="2021-12-02T00:41:08.669" v="443" actId="26606"/>
          <ac:spMkLst>
            <pc:docMk/>
            <pc:sldMk cId="2050494913" sldId="258"/>
            <ac:spMk id="8" creationId="{1A59258C-AAC2-41CD-973C-7439B122A3FF}"/>
          </ac:spMkLst>
        </pc:spChg>
        <pc:spChg chg="add del">
          <ac:chgData name="Molandzobo-Borromée, Antioche Emmanuel" userId="bdb33b09-04b8-4796-aa26-88680c564762" providerId="ADAL" clId="{D29C0DBD-0042-4DD8-9DDF-CA1920A58AAF}" dt="2021-12-02T00:41:08.669" v="443" actId="26606"/>
          <ac:spMkLst>
            <pc:docMk/>
            <pc:sldMk cId="2050494913" sldId="258"/>
            <ac:spMk id="10" creationId="{54516B72-0116-42B2-82A2-B11218A36636}"/>
          </ac:spMkLst>
        </pc:spChg>
        <pc:spChg chg="add del">
          <ac:chgData name="Molandzobo-Borromée, Antioche Emmanuel" userId="bdb33b09-04b8-4796-aa26-88680c564762" providerId="ADAL" clId="{D29C0DBD-0042-4DD8-9DDF-CA1920A58AAF}" dt="2021-12-02T00:41:08.669" v="443" actId="26606"/>
          <ac:spMkLst>
            <pc:docMk/>
            <pc:sldMk cId="2050494913" sldId="258"/>
            <ac:spMk id="12" creationId="{7CDB507F-21B7-4C27-B0FC-D9C465C6DB44}"/>
          </ac:spMkLst>
        </pc:spChg>
        <pc:spChg chg="add del">
          <ac:chgData name="Molandzobo-Borromée, Antioche Emmanuel" userId="bdb33b09-04b8-4796-aa26-88680c564762" providerId="ADAL" clId="{D29C0DBD-0042-4DD8-9DDF-CA1920A58AAF}" dt="2021-12-02T00:41:08.669" v="443" actId="26606"/>
          <ac:spMkLst>
            <pc:docMk/>
            <pc:sldMk cId="2050494913" sldId="258"/>
            <ac:spMk id="14" creationId="{7AB1AE17-B7A3-4363-95CD-25441E2FF1F3}"/>
          </ac:spMkLst>
        </pc:spChg>
        <pc:spChg chg="add del">
          <ac:chgData name="Molandzobo-Borromée, Antioche Emmanuel" userId="bdb33b09-04b8-4796-aa26-88680c564762" providerId="ADAL" clId="{D29C0DBD-0042-4DD8-9DDF-CA1920A58AAF}" dt="2021-12-02T01:15:59.696" v="690" actId="26606"/>
          <ac:spMkLst>
            <pc:docMk/>
            <pc:sldMk cId="2050494913" sldId="258"/>
            <ac:spMk id="19" creationId="{B373F125-DEF3-41D6-9918-AB21A2ACC37A}"/>
          </ac:spMkLst>
        </pc:spChg>
        <pc:spChg chg="add del">
          <ac:chgData name="Molandzobo-Borromée, Antioche Emmanuel" userId="bdb33b09-04b8-4796-aa26-88680c564762" providerId="ADAL" clId="{D29C0DBD-0042-4DD8-9DDF-CA1920A58AAF}" dt="2021-12-02T01:15:59.696" v="690" actId="26606"/>
          <ac:spMkLst>
            <pc:docMk/>
            <pc:sldMk cId="2050494913" sldId="258"/>
            <ac:spMk id="21" creationId="{71E9F226-EB6E-48C9-ADDA-636DE4BF4EBE}"/>
          </ac:spMkLst>
        </pc:spChg>
        <pc:spChg chg="add del">
          <ac:chgData name="Molandzobo-Borromée, Antioche Emmanuel" userId="bdb33b09-04b8-4796-aa26-88680c564762" providerId="ADAL" clId="{D29C0DBD-0042-4DD8-9DDF-CA1920A58AAF}" dt="2021-12-02T01:15:59.696" v="690" actId="26606"/>
          <ac:spMkLst>
            <pc:docMk/>
            <pc:sldMk cId="2050494913" sldId="258"/>
            <ac:spMk id="26" creationId="{B373F125-DEF3-41D6-9918-AB21A2ACC37A}"/>
          </ac:spMkLst>
        </pc:spChg>
        <pc:spChg chg="add del">
          <ac:chgData name="Molandzobo-Borromée, Antioche Emmanuel" userId="bdb33b09-04b8-4796-aa26-88680c564762" providerId="ADAL" clId="{D29C0DBD-0042-4DD8-9DDF-CA1920A58AAF}" dt="2021-12-02T01:15:59.696" v="690" actId="26606"/>
          <ac:spMkLst>
            <pc:docMk/>
            <pc:sldMk cId="2050494913" sldId="258"/>
            <ac:spMk id="28" creationId="{71E9F226-EB6E-48C9-ADDA-636DE4BF4EBE}"/>
          </ac:spMkLst>
        </pc:spChg>
      </pc:sldChg>
      <pc:sldChg chg="addSp delSp modSp mod setBg setClrOvrMap">
        <pc:chgData name="Molandzobo-Borromée, Antioche Emmanuel" userId="bdb33b09-04b8-4796-aa26-88680c564762" providerId="ADAL" clId="{D29C0DBD-0042-4DD8-9DDF-CA1920A58AAF}" dt="2021-12-02T03:03:22.792" v="1394" actId="20577"/>
        <pc:sldMkLst>
          <pc:docMk/>
          <pc:sldMk cId="2053875428" sldId="259"/>
        </pc:sldMkLst>
        <pc:spChg chg="mod">
          <ac:chgData name="Molandzobo-Borromée, Antioche Emmanuel" userId="bdb33b09-04b8-4796-aa26-88680c564762" providerId="ADAL" clId="{D29C0DBD-0042-4DD8-9DDF-CA1920A58AAF}" dt="2021-12-02T03:03:22.792" v="1394" actId="20577"/>
          <ac:spMkLst>
            <pc:docMk/>
            <pc:sldMk cId="2053875428" sldId="259"/>
            <ac:spMk id="2" creationId="{95B256AF-2057-4FA5-898B-E2A2022DB431}"/>
          </ac:spMkLst>
        </pc:spChg>
        <pc:spChg chg="del mod">
          <ac:chgData name="Molandzobo-Borromée, Antioche Emmanuel" userId="bdb33b09-04b8-4796-aa26-88680c564762" providerId="ADAL" clId="{D29C0DBD-0042-4DD8-9DDF-CA1920A58AAF}" dt="2021-12-02T00:52:31.083" v="458" actId="26606"/>
          <ac:spMkLst>
            <pc:docMk/>
            <pc:sldMk cId="2053875428" sldId="259"/>
            <ac:spMk id="3" creationId="{E4405F2A-2A42-470B-84E9-F821204255A5}"/>
          </ac:spMkLst>
        </pc:spChg>
        <pc:spChg chg="add del">
          <ac:chgData name="Molandzobo-Borromée, Antioche Emmanuel" userId="bdb33b09-04b8-4796-aa26-88680c564762" providerId="ADAL" clId="{D29C0DBD-0042-4DD8-9DDF-CA1920A58AAF}" dt="2021-12-02T00:54:08.989" v="467" actId="26606"/>
          <ac:spMkLst>
            <pc:docMk/>
            <pc:sldMk cId="2053875428" sldId="259"/>
            <ac:spMk id="9" creationId="{75F28DDD-9641-43BA-944D-79B0687051F1}"/>
          </ac:spMkLst>
        </pc:spChg>
        <pc:spChg chg="add del">
          <ac:chgData name="Molandzobo-Borromée, Antioche Emmanuel" userId="bdb33b09-04b8-4796-aa26-88680c564762" providerId="ADAL" clId="{D29C0DBD-0042-4DD8-9DDF-CA1920A58AAF}" dt="2021-12-02T00:54:08.989" v="467" actId="26606"/>
          <ac:spMkLst>
            <pc:docMk/>
            <pc:sldMk cId="2053875428" sldId="259"/>
            <ac:spMk id="11" creationId="{32AA2954-062E-4B72-A97B-0B066FB156D8}"/>
          </ac:spMkLst>
        </pc:spChg>
        <pc:spChg chg="add del">
          <ac:chgData name="Molandzobo-Borromée, Antioche Emmanuel" userId="bdb33b09-04b8-4796-aa26-88680c564762" providerId="ADAL" clId="{D29C0DBD-0042-4DD8-9DDF-CA1920A58AAF}" dt="2021-12-02T00:54:08.989" v="467" actId="26606"/>
          <ac:spMkLst>
            <pc:docMk/>
            <pc:sldMk cId="2053875428" sldId="259"/>
            <ac:spMk id="13" creationId="{10CA29A6-E0B1-40CD-ADF7-7B8E932A3222}"/>
          </ac:spMkLst>
        </pc:spChg>
        <pc:spChg chg="add del">
          <ac:chgData name="Molandzobo-Borromée, Antioche Emmanuel" userId="bdb33b09-04b8-4796-aa26-88680c564762" providerId="ADAL" clId="{D29C0DBD-0042-4DD8-9DDF-CA1920A58AAF}" dt="2021-12-02T00:54:08.989" v="467" actId="26606"/>
          <ac:spMkLst>
            <pc:docMk/>
            <pc:sldMk cId="2053875428" sldId="259"/>
            <ac:spMk id="15" creationId="{8DD5F866-AD72-475A-B6C6-54E4577D4AAC}"/>
          </ac:spMkLst>
        </pc:spChg>
        <pc:spChg chg="add del">
          <ac:chgData name="Molandzobo-Borromée, Antioche Emmanuel" userId="bdb33b09-04b8-4796-aa26-88680c564762" providerId="ADAL" clId="{D29C0DBD-0042-4DD8-9DDF-CA1920A58AAF}" dt="2021-12-02T00:54:08.989" v="467" actId="26606"/>
          <ac:spMkLst>
            <pc:docMk/>
            <pc:sldMk cId="2053875428" sldId="259"/>
            <ac:spMk id="17" creationId="{C02BAD4C-6EA9-4F10-92D4-A1C8C53DAEE4}"/>
          </ac:spMkLst>
        </pc:spChg>
        <pc:spChg chg="add del">
          <ac:chgData name="Molandzobo-Borromée, Antioche Emmanuel" userId="bdb33b09-04b8-4796-aa26-88680c564762" providerId="ADAL" clId="{D29C0DBD-0042-4DD8-9DDF-CA1920A58AAF}" dt="2021-12-02T01:01:38.449" v="517" actId="26606"/>
          <ac:spMkLst>
            <pc:docMk/>
            <pc:sldMk cId="2053875428" sldId="259"/>
            <ac:spMk id="22" creationId="{0DBD4729-DBDF-40A6-9BA4-E4C97EF6DD37}"/>
          </ac:spMkLst>
        </pc:spChg>
        <pc:spChg chg="add del">
          <ac:chgData name="Molandzobo-Borromée, Antioche Emmanuel" userId="bdb33b09-04b8-4796-aa26-88680c564762" providerId="ADAL" clId="{D29C0DBD-0042-4DD8-9DDF-CA1920A58AAF}" dt="2021-12-02T01:01:38.449" v="517" actId="26606"/>
          <ac:spMkLst>
            <pc:docMk/>
            <pc:sldMk cId="2053875428" sldId="259"/>
            <ac:spMk id="24" creationId="{55125130-F4AB-465E-8AE2-E583FCAAB224}"/>
          </ac:spMkLst>
        </pc:spChg>
        <pc:spChg chg="add del">
          <ac:chgData name="Molandzobo-Borromée, Antioche Emmanuel" userId="bdb33b09-04b8-4796-aa26-88680c564762" providerId="ADAL" clId="{D29C0DBD-0042-4DD8-9DDF-CA1920A58AAF}" dt="2021-12-02T01:01:38.449" v="517" actId="26606"/>
          <ac:spMkLst>
            <pc:docMk/>
            <pc:sldMk cId="2053875428" sldId="259"/>
            <ac:spMk id="26" creationId="{E0BA65A2-0302-4468-ADA7-9EC3F9593F51}"/>
          </ac:spMkLst>
        </pc:spChg>
        <pc:spChg chg="add del">
          <ac:chgData name="Molandzobo-Borromée, Antioche Emmanuel" userId="bdb33b09-04b8-4796-aa26-88680c564762" providerId="ADAL" clId="{D29C0DBD-0042-4DD8-9DDF-CA1920A58AAF}" dt="2021-12-02T01:01:38.449" v="517" actId="26606"/>
          <ac:spMkLst>
            <pc:docMk/>
            <pc:sldMk cId="2053875428" sldId="259"/>
            <ac:spMk id="28" creationId="{8C266B9D-DC87-430A-8D3A-2E83639A1768}"/>
          </ac:spMkLst>
        </pc:spChg>
        <pc:spChg chg="add del">
          <ac:chgData name="Molandzobo-Borromée, Antioche Emmanuel" userId="bdb33b09-04b8-4796-aa26-88680c564762" providerId="ADAL" clId="{D29C0DBD-0042-4DD8-9DDF-CA1920A58AAF}" dt="2021-12-02T01:01:38.449" v="517" actId="26606"/>
          <ac:spMkLst>
            <pc:docMk/>
            <pc:sldMk cId="2053875428" sldId="259"/>
            <ac:spMk id="30" creationId="{69282F36-261B-49B3-8CA9-FB857C475A0E}"/>
          </ac:spMkLst>
        </pc:spChg>
        <pc:spChg chg="add del">
          <ac:chgData name="Molandzobo-Borromée, Antioche Emmanuel" userId="bdb33b09-04b8-4796-aa26-88680c564762" providerId="ADAL" clId="{D29C0DBD-0042-4DD8-9DDF-CA1920A58AAF}" dt="2021-12-02T01:01:38.449" v="517" actId="26606"/>
          <ac:spMkLst>
            <pc:docMk/>
            <pc:sldMk cId="2053875428" sldId="259"/>
            <ac:spMk id="32" creationId="{B87215C3-3B83-4BE7-9213-26E084BD6158}"/>
          </ac:spMkLst>
        </pc:spChg>
        <pc:spChg chg="add del">
          <ac:chgData name="Molandzobo-Borromée, Antioche Emmanuel" userId="bdb33b09-04b8-4796-aa26-88680c564762" providerId="ADAL" clId="{D29C0DBD-0042-4DD8-9DDF-CA1920A58AAF}" dt="2021-12-02T01:01:38.449" v="517" actId="26606"/>
          <ac:spMkLst>
            <pc:docMk/>
            <pc:sldMk cId="2053875428" sldId="259"/>
            <ac:spMk id="34" creationId="{13A105D4-2907-419E-8223-4C266BA1E5FB}"/>
          </ac:spMkLst>
        </pc:spChg>
        <pc:spChg chg="add del">
          <ac:chgData name="Molandzobo-Borromée, Antioche Emmanuel" userId="bdb33b09-04b8-4796-aa26-88680c564762" providerId="ADAL" clId="{D29C0DBD-0042-4DD8-9DDF-CA1920A58AAF}" dt="2021-12-02T01:01:38.449" v="517" actId="26606"/>
          <ac:spMkLst>
            <pc:docMk/>
            <pc:sldMk cId="2053875428" sldId="259"/>
            <ac:spMk id="36" creationId="{1EEE7F17-8E08-4C69-8E22-661908E6DF72}"/>
          </ac:spMkLst>
        </pc:spChg>
        <pc:spChg chg="add del">
          <ac:chgData name="Molandzobo-Borromée, Antioche Emmanuel" userId="bdb33b09-04b8-4796-aa26-88680c564762" providerId="ADAL" clId="{D29C0DBD-0042-4DD8-9DDF-CA1920A58AAF}" dt="2021-12-02T01:01:23.112" v="508" actId="26606"/>
          <ac:spMkLst>
            <pc:docMk/>
            <pc:sldMk cId="2053875428" sldId="259"/>
            <ac:spMk id="38" creationId="{75F28DDD-9641-43BA-944D-79B0687051F1}"/>
          </ac:spMkLst>
        </pc:spChg>
        <pc:spChg chg="add del">
          <ac:chgData name="Molandzobo-Borromée, Antioche Emmanuel" userId="bdb33b09-04b8-4796-aa26-88680c564762" providerId="ADAL" clId="{D29C0DBD-0042-4DD8-9DDF-CA1920A58AAF}" dt="2021-12-02T01:01:23.112" v="508" actId="26606"/>
          <ac:spMkLst>
            <pc:docMk/>
            <pc:sldMk cId="2053875428" sldId="259"/>
            <ac:spMk id="39" creationId="{32AA2954-062E-4B72-A97B-0B066FB156D8}"/>
          </ac:spMkLst>
        </pc:spChg>
        <pc:spChg chg="add del">
          <ac:chgData name="Molandzobo-Borromée, Antioche Emmanuel" userId="bdb33b09-04b8-4796-aa26-88680c564762" providerId="ADAL" clId="{D29C0DBD-0042-4DD8-9DDF-CA1920A58AAF}" dt="2021-12-02T01:01:23.112" v="508" actId="26606"/>
          <ac:spMkLst>
            <pc:docMk/>
            <pc:sldMk cId="2053875428" sldId="259"/>
            <ac:spMk id="40" creationId="{10CA29A6-E0B1-40CD-ADF7-7B8E932A3222}"/>
          </ac:spMkLst>
        </pc:spChg>
        <pc:spChg chg="add del">
          <ac:chgData name="Molandzobo-Borromée, Antioche Emmanuel" userId="bdb33b09-04b8-4796-aa26-88680c564762" providerId="ADAL" clId="{D29C0DBD-0042-4DD8-9DDF-CA1920A58AAF}" dt="2021-12-02T01:01:11.533" v="502" actId="26606"/>
          <ac:spMkLst>
            <pc:docMk/>
            <pc:sldMk cId="2053875428" sldId="259"/>
            <ac:spMk id="41" creationId="{75F28DDD-9641-43BA-944D-79B0687051F1}"/>
          </ac:spMkLst>
        </pc:spChg>
        <pc:spChg chg="add del">
          <ac:chgData name="Molandzobo-Borromée, Antioche Emmanuel" userId="bdb33b09-04b8-4796-aa26-88680c564762" providerId="ADAL" clId="{D29C0DBD-0042-4DD8-9DDF-CA1920A58AAF}" dt="2021-12-02T01:01:23.112" v="508" actId="26606"/>
          <ac:spMkLst>
            <pc:docMk/>
            <pc:sldMk cId="2053875428" sldId="259"/>
            <ac:spMk id="42" creationId="{8DD5F866-AD72-475A-B6C6-54E4577D4AAC}"/>
          </ac:spMkLst>
        </pc:spChg>
        <pc:spChg chg="add del">
          <ac:chgData name="Molandzobo-Borromée, Antioche Emmanuel" userId="bdb33b09-04b8-4796-aa26-88680c564762" providerId="ADAL" clId="{D29C0DBD-0042-4DD8-9DDF-CA1920A58AAF}" dt="2021-12-02T01:01:11.533" v="502" actId="26606"/>
          <ac:spMkLst>
            <pc:docMk/>
            <pc:sldMk cId="2053875428" sldId="259"/>
            <ac:spMk id="43" creationId="{32AA2954-062E-4B72-A97B-0B066FB156D8}"/>
          </ac:spMkLst>
        </pc:spChg>
        <pc:spChg chg="add del">
          <ac:chgData name="Molandzobo-Borromée, Antioche Emmanuel" userId="bdb33b09-04b8-4796-aa26-88680c564762" providerId="ADAL" clId="{D29C0DBD-0042-4DD8-9DDF-CA1920A58AAF}" dt="2021-12-02T01:01:23.112" v="508" actId="26606"/>
          <ac:spMkLst>
            <pc:docMk/>
            <pc:sldMk cId="2053875428" sldId="259"/>
            <ac:spMk id="44" creationId="{C02BAD4C-6EA9-4F10-92D4-A1C8C53DAEE4}"/>
          </ac:spMkLst>
        </pc:spChg>
        <pc:spChg chg="add del">
          <ac:chgData name="Molandzobo-Borromée, Antioche Emmanuel" userId="bdb33b09-04b8-4796-aa26-88680c564762" providerId="ADAL" clId="{D29C0DBD-0042-4DD8-9DDF-CA1920A58AAF}" dt="2021-12-02T01:01:11.533" v="502" actId="26606"/>
          <ac:spMkLst>
            <pc:docMk/>
            <pc:sldMk cId="2053875428" sldId="259"/>
            <ac:spMk id="45" creationId="{10CA29A6-E0B1-40CD-ADF7-7B8E932A3222}"/>
          </ac:spMkLst>
        </pc:spChg>
        <pc:spChg chg="add del">
          <ac:chgData name="Molandzobo-Borromée, Antioche Emmanuel" userId="bdb33b09-04b8-4796-aa26-88680c564762" providerId="ADAL" clId="{D29C0DBD-0042-4DD8-9DDF-CA1920A58AAF}" dt="2021-12-02T01:01:34.396" v="512" actId="26606"/>
          <ac:spMkLst>
            <pc:docMk/>
            <pc:sldMk cId="2053875428" sldId="259"/>
            <ac:spMk id="46" creationId="{75F28DDD-9641-43BA-944D-79B0687051F1}"/>
          </ac:spMkLst>
        </pc:spChg>
        <pc:spChg chg="add del">
          <ac:chgData name="Molandzobo-Borromée, Antioche Emmanuel" userId="bdb33b09-04b8-4796-aa26-88680c564762" providerId="ADAL" clId="{D29C0DBD-0042-4DD8-9DDF-CA1920A58AAF}" dt="2021-12-02T01:01:11.533" v="502" actId="26606"/>
          <ac:spMkLst>
            <pc:docMk/>
            <pc:sldMk cId="2053875428" sldId="259"/>
            <ac:spMk id="47" creationId="{8DD5F866-AD72-475A-B6C6-54E4577D4AAC}"/>
          </ac:spMkLst>
        </pc:spChg>
        <pc:spChg chg="add del">
          <ac:chgData name="Molandzobo-Borromée, Antioche Emmanuel" userId="bdb33b09-04b8-4796-aa26-88680c564762" providerId="ADAL" clId="{D29C0DBD-0042-4DD8-9DDF-CA1920A58AAF}" dt="2021-12-02T01:01:34.396" v="512" actId="26606"/>
          <ac:spMkLst>
            <pc:docMk/>
            <pc:sldMk cId="2053875428" sldId="259"/>
            <ac:spMk id="48" creationId="{32AA2954-062E-4B72-A97B-0B066FB156D8}"/>
          </ac:spMkLst>
        </pc:spChg>
        <pc:spChg chg="add del">
          <ac:chgData name="Molandzobo-Borromée, Antioche Emmanuel" userId="bdb33b09-04b8-4796-aa26-88680c564762" providerId="ADAL" clId="{D29C0DBD-0042-4DD8-9DDF-CA1920A58AAF}" dt="2021-12-02T01:01:11.533" v="502" actId="26606"/>
          <ac:spMkLst>
            <pc:docMk/>
            <pc:sldMk cId="2053875428" sldId="259"/>
            <ac:spMk id="49" creationId="{C02BAD4C-6EA9-4F10-92D4-A1C8C53DAEE4}"/>
          </ac:spMkLst>
        </pc:spChg>
        <pc:spChg chg="add del">
          <ac:chgData name="Molandzobo-Borromée, Antioche Emmanuel" userId="bdb33b09-04b8-4796-aa26-88680c564762" providerId="ADAL" clId="{D29C0DBD-0042-4DD8-9DDF-CA1920A58AAF}" dt="2021-12-02T01:01:34.396" v="512" actId="26606"/>
          <ac:spMkLst>
            <pc:docMk/>
            <pc:sldMk cId="2053875428" sldId="259"/>
            <ac:spMk id="50" creationId="{10CA29A6-E0B1-40CD-ADF7-7B8E932A3222}"/>
          </ac:spMkLst>
        </pc:spChg>
        <pc:spChg chg="add del">
          <ac:chgData name="Molandzobo-Borromée, Antioche Emmanuel" userId="bdb33b09-04b8-4796-aa26-88680c564762" providerId="ADAL" clId="{D29C0DBD-0042-4DD8-9DDF-CA1920A58AAF}" dt="2021-12-02T01:01:34.396" v="512" actId="26606"/>
          <ac:spMkLst>
            <pc:docMk/>
            <pc:sldMk cId="2053875428" sldId="259"/>
            <ac:spMk id="51" creationId="{8DD5F866-AD72-475A-B6C6-54E4577D4AAC}"/>
          </ac:spMkLst>
        </pc:spChg>
        <pc:spChg chg="add del">
          <ac:chgData name="Molandzobo-Borromée, Antioche Emmanuel" userId="bdb33b09-04b8-4796-aa26-88680c564762" providerId="ADAL" clId="{D29C0DBD-0042-4DD8-9DDF-CA1920A58AAF}" dt="2021-12-02T01:01:34.396" v="512" actId="26606"/>
          <ac:spMkLst>
            <pc:docMk/>
            <pc:sldMk cId="2053875428" sldId="259"/>
            <ac:spMk id="52" creationId="{C02BAD4C-6EA9-4F10-92D4-A1C8C53DAEE4}"/>
          </ac:spMkLst>
        </pc:spChg>
        <pc:spChg chg="add del">
          <ac:chgData name="Molandzobo-Borromée, Antioche Emmanuel" userId="bdb33b09-04b8-4796-aa26-88680c564762" providerId="ADAL" clId="{D29C0DBD-0042-4DD8-9DDF-CA1920A58AAF}" dt="2021-12-02T01:01:37.640" v="514" actId="26606"/>
          <ac:spMkLst>
            <pc:docMk/>
            <pc:sldMk cId="2053875428" sldId="259"/>
            <ac:spMk id="54" creationId="{A88E2400-FAC4-468B-846D-75E60D0A0D72}"/>
          </ac:spMkLst>
        </pc:spChg>
        <pc:spChg chg="add del">
          <ac:chgData name="Molandzobo-Borromée, Antioche Emmanuel" userId="bdb33b09-04b8-4796-aa26-88680c564762" providerId="ADAL" clId="{D29C0DBD-0042-4DD8-9DDF-CA1920A58AAF}" dt="2021-12-02T01:01:37.640" v="514" actId="26606"/>
          <ac:spMkLst>
            <pc:docMk/>
            <pc:sldMk cId="2053875428" sldId="259"/>
            <ac:spMk id="55" creationId="{FAD2CA5C-E1A7-4B7C-8BD8-21068927153A}"/>
          </ac:spMkLst>
        </pc:spChg>
        <pc:spChg chg="add del">
          <ac:chgData name="Molandzobo-Borromée, Antioche Emmanuel" userId="bdb33b09-04b8-4796-aa26-88680c564762" providerId="ADAL" clId="{D29C0DBD-0042-4DD8-9DDF-CA1920A58AAF}" dt="2021-12-02T01:01:38.433" v="516" actId="26606"/>
          <ac:spMkLst>
            <pc:docMk/>
            <pc:sldMk cId="2053875428" sldId="259"/>
            <ac:spMk id="57" creationId="{554A425D-9851-4FBF-A508-E4CBEF4B1BFC}"/>
          </ac:spMkLst>
        </pc:spChg>
        <pc:spChg chg="add del">
          <ac:chgData name="Molandzobo-Borromée, Antioche Emmanuel" userId="bdb33b09-04b8-4796-aa26-88680c564762" providerId="ADAL" clId="{D29C0DBD-0042-4DD8-9DDF-CA1920A58AAF}" dt="2021-12-02T01:01:38.433" v="516" actId="26606"/>
          <ac:spMkLst>
            <pc:docMk/>
            <pc:sldMk cId="2053875428" sldId="259"/>
            <ac:spMk id="58" creationId="{EE0C0675-A7D1-41EA-A144-F8DA77B97E24}"/>
          </ac:spMkLst>
        </pc:spChg>
        <pc:spChg chg="add del">
          <ac:chgData name="Molandzobo-Borromée, Antioche Emmanuel" userId="bdb33b09-04b8-4796-aa26-88680c564762" providerId="ADAL" clId="{D29C0DBD-0042-4DD8-9DDF-CA1920A58AAF}" dt="2021-12-02T01:01:38.433" v="516" actId="26606"/>
          <ac:spMkLst>
            <pc:docMk/>
            <pc:sldMk cId="2053875428" sldId="259"/>
            <ac:spMk id="59" creationId="{4A92AB83-2601-4041-BF0F-F4F0F5C7DF4C}"/>
          </ac:spMkLst>
        </pc:spChg>
        <pc:spChg chg="add del">
          <ac:chgData name="Molandzobo-Borromée, Antioche Emmanuel" userId="bdb33b09-04b8-4796-aa26-88680c564762" providerId="ADAL" clId="{D29C0DBD-0042-4DD8-9DDF-CA1920A58AAF}" dt="2021-12-02T01:01:38.433" v="516" actId="26606"/>
          <ac:spMkLst>
            <pc:docMk/>
            <pc:sldMk cId="2053875428" sldId="259"/>
            <ac:spMk id="60" creationId="{8862AB49-2F5E-4C38-82CC-F653510B0578}"/>
          </ac:spMkLst>
        </pc:spChg>
        <pc:spChg chg="add del">
          <ac:chgData name="Molandzobo-Borromée, Antioche Emmanuel" userId="bdb33b09-04b8-4796-aa26-88680c564762" providerId="ADAL" clId="{D29C0DBD-0042-4DD8-9DDF-CA1920A58AAF}" dt="2021-12-02T01:01:38.433" v="516" actId="26606"/>
          <ac:spMkLst>
            <pc:docMk/>
            <pc:sldMk cId="2053875428" sldId="259"/>
            <ac:spMk id="61" creationId="{DE6F8AD6-7C47-45FC-875C-65D6B1E55DDC}"/>
          </ac:spMkLst>
        </pc:spChg>
        <pc:spChg chg="add del">
          <ac:chgData name="Molandzobo-Borromée, Antioche Emmanuel" userId="bdb33b09-04b8-4796-aa26-88680c564762" providerId="ADAL" clId="{D29C0DBD-0042-4DD8-9DDF-CA1920A58AAF}" dt="2021-12-02T01:04:41.196" v="552" actId="26606"/>
          <ac:spMkLst>
            <pc:docMk/>
            <pc:sldMk cId="2053875428" sldId="259"/>
            <ac:spMk id="63" creationId="{75F28DDD-9641-43BA-944D-79B0687051F1}"/>
          </ac:spMkLst>
        </pc:spChg>
        <pc:spChg chg="add del">
          <ac:chgData name="Molandzobo-Borromée, Antioche Emmanuel" userId="bdb33b09-04b8-4796-aa26-88680c564762" providerId="ADAL" clId="{D29C0DBD-0042-4DD8-9DDF-CA1920A58AAF}" dt="2021-12-02T01:04:41.196" v="552" actId="26606"/>
          <ac:spMkLst>
            <pc:docMk/>
            <pc:sldMk cId="2053875428" sldId="259"/>
            <ac:spMk id="64" creationId="{32AA2954-062E-4B72-A97B-0B066FB156D8}"/>
          </ac:spMkLst>
        </pc:spChg>
        <pc:spChg chg="add del">
          <ac:chgData name="Molandzobo-Borromée, Antioche Emmanuel" userId="bdb33b09-04b8-4796-aa26-88680c564762" providerId="ADAL" clId="{D29C0DBD-0042-4DD8-9DDF-CA1920A58AAF}" dt="2021-12-02T01:04:41.196" v="552" actId="26606"/>
          <ac:spMkLst>
            <pc:docMk/>
            <pc:sldMk cId="2053875428" sldId="259"/>
            <ac:spMk id="65" creationId="{10CA29A6-E0B1-40CD-ADF7-7B8E932A3222}"/>
          </ac:spMkLst>
        </pc:spChg>
        <pc:spChg chg="add del">
          <ac:chgData name="Molandzobo-Borromée, Antioche Emmanuel" userId="bdb33b09-04b8-4796-aa26-88680c564762" providerId="ADAL" clId="{D29C0DBD-0042-4DD8-9DDF-CA1920A58AAF}" dt="2021-12-02T01:04:41.196" v="552" actId="26606"/>
          <ac:spMkLst>
            <pc:docMk/>
            <pc:sldMk cId="2053875428" sldId="259"/>
            <ac:spMk id="66" creationId="{8DD5F866-AD72-475A-B6C6-54E4577D4AAC}"/>
          </ac:spMkLst>
        </pc:spChg>
        <pc:spChg chg="add del">
          <ac:chgData name="Molandzobo-Borromée, Antioche Emmanuel" userId="bdb33b09-04b8-4796-aa26-88680c564762" providerId="ADAL" clId="{D29C0DBD-0042-4DD8-9DDF-CA1920A58AAF}" dt="2021-12-02T01:04:41.196" v="552" actId="26606"/>
          <ac:spMkLst>
            <pc:docMk/>
            <pc:sldMk cId="2053875428" sldId="259"/>
            <ac:spMk id="67" creationId="{C02BAD4C-6EA9-4F10-92D4-A1C8C53DAEE4}"/>
          </ac:spMkLst>
        </pc:spChg>
        <pc:spChg chg="add del">
          <ac:chgData name="Molandzobo-Borromée, Antioche Emmanuel" userId="bdb33b09-04b8-4796-aa26-88680c564762" providerId="ADAL" clId="{D29C0DBD-0042-4DD8-9DDF-CA1920A58AAF}" dt="2021-12-02T01:05:43.414" v="564" actId="26606"/>
          <ac:spMkLst>
            <pc:docMk/>
            <pc:sldMk cId="2053875428" sldId="259"/>
            <ac:spMk id="72" creationId="{0DBD4729-DBDF-40A6-9BA4-E4C97EF6DD37}"/>
          </ac:spMkLst>
        </pc:spChg>
        <pc:spChg chg="add del">
          <ac:chgData name="Molandzobo-Borromée, Antioche Emmanuel" userId="bdb33b09-04b8-4796-aa26-88680c564762" providerId="ADAL" clId="{D29C0DBD-0042-4DD8-9DDF-CA1920A58AAF}" dt="2021-12-02T01:05:43.414" v="564" actId="26606"/>
          <ac:spMkLst>
            <pc:docMk/>
            <pc:sldMk cId="2053875428" sldId="259"/>
            <ac:spMk id="74" creationId="{55125130-F4AB-465E-8AE2-E583FCAAB224}"/>
          </ac:spMkLst>
        </pc:spChg>
        <pc:spChg chg="add del">
          <ac:chgData name="Molandzobo-Borromée, Antioche Emmanuel" userId="bdb33b09-04b8-4796-aa26-88680c564762" providerId="ADAL" clId="{D29C0DBD-0042-4DD8-9DDF-CA1920A58AAF}" dt="2021-12-02T01:05:43.414" v="564" actId="26606"/>
          <ac:spMkLst>
            <pc:docMk/>
            <pc:sldMk cId="2053875428" sldId="259"/>
            <ac:spMk id="76" creationId="{E0BA65A2-0302-4468-ADA7-9EC3F9593F51}"/>
          </ac:spMkLst>
        </pc:spChg>
        <pc:spChg chg="add del">
          <ac:chgData name="Molandzobo-Borromée, Antioche Emmanuel" userId="bdb33b09-04b8-4796-aa26-88680c564762" providerId="ADAL" clId="{D29C0DBD-0042-4DD8-9DDF-CA1920A58AAF}" dt="2021-12-02T01:05:43.414" v="564" actId="26606"/>
          <ac:spMkLst>
            <pc:docMk/>
            <pc:sldMk cId="2053875428" sldId="259"/>
            <ac:spMk id="78" creationId="{1259A422-0023-4292-8200-E080556F30F9}"/>
          </ac:spMkLst>
        </pc:spChg>
        <pc:spChg chg="add del">
          <ac:chgData name="Molandzobo-Borromée, Antioche Emmanuel" userId="bdb33b09-04b8-4796-aa26-88680c564762" providerId="ADAL" clId="{D29C0DBD-0042-4DD8-9DDF-CA1920A58AAF}" dt="2021-12-02T01:05:43.414" v="564" actId="26606"/>
          <ac:spMkLst>
            <pc:docMk/>
            <pc:sldMk cId="2053875428" sldId="259"/>
            <ac:spMk id="80" creationId="{A2413CA5-4739-4BC9-8BB3-B0A4928D314F}"/>
          </ac:spMkLst>
        </pc:spChg>
        <pc:spChg chg="add">
          <ac:chgData name="Molandzobo-Borromée, Antioche Emmanuel" userId="bdb33b09-04b8-4796-aa26-88680c564762" providerId="ADAL" clId="{D29C0DBD-0042-4DD8-9DDF-CA1920A58AAF}" dt="2021-12-02T01:05:43.414" v="564" actId="26606"/>
          <ac:spMkLst>
            <pc:docMk/>
            <pc:sldMk cId="2053875428" sldId="259"/>
            <ac:spMk id="85" creationId="{0DBD4729-DBDF-40A6-9BA4-E4C97EF6DD37}"/>
          </ac:spMkLst>
        </pc:spChg>
        <pc:spChg chg="add">
          <ac:chgData name="Molandzobo-Borromée, Antioche Emmanuel" userId="bdb33b09-04b8-4796-aa26-88680c564762" providerId="ADAL" clId="{D29C0DBD-0042-4DD8-9DDF-CA1920A58AAF}" dt="2021-12-02T01:05:43.414" v="564" actId="26606"/>
          <ac:spMkLst>
            <pc:docMk/>
            <pc:sldMk cId="2053875428" sldId="259"/>
            <ac:spMk id="87" creationId="{55125130-F4AB-465E-8AE2-E583FCAAB224}"/>
          </ac:spMkLst>
        </pc:spChg>
        <pc:spChg chg="add">
          <ac:chgData name="Molandzobo-Borromée, Antioche Emmanuel" userId="bdb33b09-04b8-4796-aa26-88680c564762" providerId="ADAL" clId="{D29C0DBD-0042-4DD8-9DDF-CA1920A58AAF}" dt="2021-12-02T01:05:43.414" v="564" actId="26606"/>
          <ac:spMkLst>
            <pc:docMk/>
            <pc:sldMk cId="2053875428" sldId="259"/>
            <ac:spMk id="89" creationId="{E0BA65A2-0302-4468-ADA7-9EC3F9593F51}"/>
          </ac:spMkLst>
        </pc:spChg>
        <pc:spChg chg="add">
          <ac:chgData name="Molandzobo-Borromée, Antioche Emmanuel" userId="bdb33b09-04b8-4796-aa26-88680c564762" providerId="ADAL" clId="{D29C0DBD-0042-4DD8-9DDF-CA1920A58AAF}" dt="2021-12-02T01:05:43.414" v="564" actId="26606"/>
          <ac:spMkLst>
            <pc:docMk/>
            <pc:sldMk cId="2053875428" sldId="259"/>
            <ac:spMk id="91" creationId="{8C266B9D-DC87-430A-8D3A-2E83639A1768}"/>
          </ac:spMkLst>
        </pc:spChg>
        <pc:spChg chg="add">
          <ac:chgData name="Molandzobo-Borromée, Antioche Emmanuel" userId="bdb33b09-04b8-4796-aa26-88680c564762" providerId="ADAL" clId="{D29C0DBD-0042-4DD8-9DDF-CA1920A58AAF}" dt="2021-12-02T01:05:43.414" v="564" actId="26606"/>
          <ac:spMkLst>
            <pc:docMk/>
            <pc:sldMk cId="2053875428" sldId="259"/>
            <ac:spMk id="93" creationId="{69282F36-261B-49B3-8CA9-FB857C475A0E}"/>
          </ac:spMkLst>
        </pc:spChg>
        <pc:spChg chg="add">
          <ac:chgData name="Molandzobo-Borromée, Antioche Emmanuel" userId="bdb33b09-04b8-4796-aa26-88680c564762" providerId="ADAL" clId="{D29C0DBD-0042-4DD8-9DDF-CA1920A58AAF}" dt="2021-12-02T01:05:43.414" v="564" actId="26606"/>
          <ac:spMkLst>
            <pc:docMk/>
            <pc:sldMk cId="2053875428" sldId="259"/>
            <ac:spMk id="95" creationId="{B87215C3-3B83-4BE7-9213-26E084BD6158}"/>
          </ac:spMkLst>
        </pc:spChg>
        <pc:spChg chg="add">
          <ac:chgData name="Molandzobo-Borromée, Antioche Emmanuel" userId="bdb33b09-04b8-4796-aa26-88680c564762" providerId="ADAL" clId="{D29C0DBD-0042-4DD8-9DDF-CA1920A58AAF}" dt="2021-12-02T01:05:43.414" v="564" actId="26606"/>
          <ac:spMkLst>
            <pc:docMk/>
            <pc:sldMk cId="2053875428" sldId="259"/>
            <ac:spMk id="97" creationId="{13A105D4-2907-419E-8223-4C266BA1E5FB}"/>
          </ac:spMkLst>
        </pc:spChg>
        <pc:spChg chg="add">
          <ac:chgData name="Molandzobo-Borromée, Antioche Emmanuel" userId="bdb33b09-04b8-4796-aa26-88680c564762" providerId="ADAL" clId="{D29C0DBD-0042-4DD8-9DDF-CA1920A58AAF}" dt="2021-12-02T01:05:43.414" v="564" actId="26606"/>
          <ac:spMkLst>
            <pc:docMk/>
            <pc:sldMk cId="2053875428" sldId="259"/>
            <ac:spMk id="99" creationId="{1EEE7F17-8E08-4C69-8E22-661908E6DF72}"/>
          </ac:spMkLst>
        </pc:spChg>
        <pc:graphicFrameChg chg="add mod modGraphic">
          <ac:chgData name="Molandzobo-Borromée, Antioche Emmanuel" userId="bdb33b09-04b8-4796-aa26-88680c564762" providerId="ADAL" clId="{D29C0DBD-0042-4DD8-9DDF-CA1920A58AAF}" dt="2021-12-02T01:12:04.209" v="644" actId="207"/>
          <ac:graphicFrameMkLst>
            <pc:docMk/>
            <pc:sldMk cId="2053875428" sldId="259"/>
            <ac:graphicFrameMk id="6" creationId="{278A1605-5EFE-4345-BBBF-538240AD3A04}"/>
          </ac:graphicFrameMkLst>
        </pc:graphicFrameChg>
      </pc:sldChg>
      <pc:sldChg chg="addSp delSp modSp mod setBg">
        <pc:chgData name="Molandzobo-Borromée, Antioche Emmanuel" userId="bdb33b09-04b8-4796-aa26-88680c564762" providerId="ADAL" clId="{D29C0DBD-0042-4DD8-9DDF-CA1920A58AAF}" dt="2021-12-02T02:22:02.604" v="1177" actId="20577"/>
        <pc:sldMkLst>
          <pc:docMk/>
          <pc:sldMk cId="21590198" sldId="260"/>
        </pc:sldMkLst>
        <pc:spChg chg="mod">
          <ac:chgData name="Molandzobo-Borromée, Antioche Emmanuel" userId="bdb33b09-04b8-4796-aa26-88680c564762" providerId="ADAL" clId="{D29C0DBD-0042-4DD8-9DDF-CA1920A58AAF}" dt="2021-12-02T02:22:02.604" v="1177" actId="20577"/>
          <ac:spMkLst>
            <pc:docMk/>
            <pc:sldMk cId="21590198" sldId="260"/>
            <ac:spMk id="2" creationId="{FBD712F8-8AD1-4F6A-B208-D20AF41709BB}"/>
          </ac:spMkLst>
        </pc:spChg>
        <pc:spChg chg="mod">
          <ac:chgData name="Molandzobo-Borromée, Antioche Emmanuel" userId="bdb33b09-04b8-4796-aa26-88680c564762" providerId="ADAL" clId="{D29C0DBD-0042-4DD8-9DDF-CA1920A58AAF}" dt="2021-12-02T01:14:43.605" v="679" actId="26606"/>
          <ac:spMkLst>
            <pc:docMk/>
            <pc:sldMk cId="21590198" sldId="260"/>
            <ac:spMk id="3" creationId="{0972D6FB-D3F9-4AED-8BF0-3A941637962A}"/>
          </ac:spMkLst>
        </pc:spChg>
        <pc:spChg chg="add del">
          <ac:chgData name="Molandzobo-Borromée, Antioche Emmanuel" userId="bdb33b09-04b8-4796-aa26-88680c564762" providerId="ADAL" clId="{D29C0DBD-0042-4DD8-9DDF-CA1920A58AAF}" dt="2021-12-02T01:14:43.594" v="678" actId="26606"/>
          <ac:spMkLst>
            <pc:docMk/>
            <pc:sldMk cId="21590198" sldId="260"/>
            <ac:spMk id="8" creationId="{B373F125-DEF3-41D6-9918-AB21A2ACC37A}"/>
          </ac:spMkLst>
        </pc:spChg>
        <pc:spChg chg="add del">
          <ac:chgData name="Molandzobo-Borromée, Antioche Emmanuel" userId="bdb33b09-04b8-4796-aa26-88680c564762" providerId="ADAL" clId="{D29C0DBD-0042-4DD8-9DDF-CA1920A58AAF}" dt="2021-12-02T01:14:43.594" v="678" actId="26606"/>
          <ac:spMkLst>
            <pc:docMk/>
            <pc:sldMk cId="21590198" sldId="260"/>
            <ac:spMk id="10" creationId="{71E9F226-EB6E-48C9-ADDA-636DE4BF4EBE}"/>
          </ac:spMkLst>
        </pc:spChg>
        <pc:spChg chg="add">
          <ac:chgData name="Molandzobo-Borromée, Antioche Emmanuel" userId="bdb33b09-04b8-4796-aa26-88680c564762" providerId="ADAL" clId="{D29C0DBD-0042-4DD8-9DDF-CA1920A58AAF}" dt="2021-12-02T01:14:43.605" v="679" actId="26606"/>
          <ac:spMkLst>
            <pc:docMk/>
            <pc:sldMk cId="21590198" sldId="260"/>
            <ac:spMk id="12" creationId="{DDD17B6A-CB37-4005-9681-A20AFCDC7822}"/>
          </ac:spMkLst>
        </pc:spChg>
        <pc:spChg chg="add">
          <ac:chgData name="Molandzobo-Borromée, Antioche Emmanuel" userId="bdb33b09-04b8-4796-aa26-88680c564762" providerId="ADAL" clId="{D29C0DBD-0042-4DD8-9DDF-CA1920A58AAF}" dt="2021-12-02T01:14:43.605" v="679" actId="26606"/>
          <ac:spMkLst>
            <pc:docMk/>
            <pc:sldMk cId="21590198" sldId="260"/>
            <ac:spMk id="13" creationId="{F92989FB-1024-49B7-BDF1-B3CE27D48623}"/>
          </ac:spMkLst>
        </pc:spChg>
        <pc:spChg chg="add">
          <ac:chgData name="Molandzobo-Borromée, Antioche Emmanuel" userId="bdb33b09-04b8-4796-aa26-88680c564762" providerId="ADAL" clId="{D29C0DBD-0042-4DD8-9DDF-CA1920A58AAF}" dt="2021-12-02T01:14:43.605" v="679" actId="26606"/>
          <ac:spMkLst>
            <pc:docMk/>
            <pc:sldMk cId="21590198" sldId="260"/>
            <ac:spMk id="14" creationId="{3B7BBDE9-DAED-40B0-A640-503C918D1CE3}"/>
          </ac:spMkLst>
        </pc:spChg>
        <pc:spChg chg="add">
          <ac:chgData name="Molandzobo-Borromée, Antioche Emmanuel" userId="bdb33b09-04b8-4796-aa26-88680c564762" providerId="ADAL" clId="{D29C0DBD-0042-4DD8-9DDF-CA1920A58AAF}" dt="2021-12-02T01:14:43.605" v="679" actId="26606"/>
          <ac:spMkLst>
            <pc:docMk/>
            <pc:sldMk cId="21590198" sldId="260"/>
            <ac:spMk id="15" creationId="{DFEE959E-BF10-4204-9556-D1707088D445}"/>
          </ac:spMkLst>
        </pc:spChg>
        <pc:spChg chg="add">
          <ac:chgData name="Molandzobo-Borromée, Antioche Emmanuel" userId="bdb33b09-04b8-4796-aa26-88680c564762" providerId="ADAL" clId="{D29C0DBD-0042-4DD8-9DDF-CA1920A58AAF}" dt="2021-12-02T01:14:43.605" v="679" actId="26606"/>
          <ac:spMkLst>
            <pc:docMk/>
            <pc:sldMk cId="21590198" sldId="260"/>
            <ac:spMk id="16" creationId="{7BC7EA7B-802E-41F4-8926-C4475287AA31}"/>
          </ac:spMkLst>
        </pc:spChg>
        <pc:picChg chg="add mod">
          <ac:chgData name="Molandzobo-Borromée, Antioche Emmanuel" userId="bdb33b09-04b8-4796-aa26-88680c564762" providerId="ADAL" clId="{D29C0DBD-0042-4DD8-9DDF-CA1920A58AAF}" dt="2021-12-02T02:21:15.363" v="1169" actId="1076"/>
          <ac:picMkLst>
            <pc:docMk/>
            <pc:sldMk cId="21590198" sldId="260"/>
            <ac:picMk id="4098" creationId="{68849A5F-F93A-4DFE-938B-F07CF3EE0481}"/>
          </ac:picMkLst>
        </pc:picChg>
      </pc:sldChg>
      <pc:sldChg chg="addSp delSp modSp mod setBg setClrOvrMap">
        <pc:chgData name="Molandzobo-Borromée, Antioche Emmanuel" userId="bdb33b09-04b8-4796-aa26-88680c564762" providerId="ADAL" clId="{D29C0DBD-0042-4DD8-9DDF-CA1920A58AAF}" dt="2021-12-02T03:05:34.135" v="1404" actId="14100"/>
        <pc:sldMkLst>
          <pc:docMk/>
          <pc:sldMk cId="4222847615" sldId="261"/>
        </pc:sldMkLst>
        <pc:spChg chg="mod ord">
          <ac:chgData name="Molandzobo-Borromée, Antioche Emmanuel" userId="bdb33b09-04b8-4796-aa26-88680c564762" providerId="ADAL" clId="{D29C0DBD-0042-4DD8-9DDF-CA1920A58AAF}" dt="2021-12-02T03:05:34.135" v="1404" actId="14100"/>
          <ac:spMkLst>
            <pc:docMk/>
            <pc:sldMk cId="4222847615" sldId="261"/>
            <ac:spMk id="2" creationId="{89F53637-8EA8-4FDB-B80D-3771DC3A1C4F}"/>
          </ac:spMkLst>
        </pc:spChg>
        <pc:spChg chg="del mod">
          <ac:chgData name="Molandzobo-Borromée, Antioche Emmanuel" userId="bdb33b09-04b8-4796-aa26-88680c564762" providerId="ADAL" clId="{D29C0DBD-0042-4DD8-9DDF-CA1920A58AAF}" dt="2021-12-02T02:34:30.462" v="1271" actId="26606"/>
          <ac:spMkLst>
            <pc:docMk/>
            <pc:sldMk cId="4222847615" sldId="261"/>
            <ac:spMk id="3" creationId="{F1C2A219-8A5D-4315-B205-64A8E881AFC9}"/>
          </ac:spMkLst>
        </pc:spChg>
        <pc:spChg chg="mod">
          <ac:chgData name="Molandzobo-Borromée, Antioche Emmanuel" userId="bdb33b09-04b8-4796-aa26-88680c564762" providerId="ADAL" clId="{D29C0DBD-0042-4DD8-9DDF-CA1920A58AAF}" dt="2021-11-30T20:50:15.208" v="91" actId="21"/>
          <ac:spMkLst>
            <pc:docMk/>
            <pc:sldMk cId="4222847615" sldId="261"/>
            <ac:spMk id="5" creationId="{D3033DD3-1BE7-4470-BE7A-20DBCAFB8767}"/>
          </ac:spMkLst>
        </pc:spChg>
        <pc:spChg chg="add del">
          <ac:chgData name="Molandzobo-Borromée, Antioche Emmanuel" userId="bdb33b09-04b8-4796-aa26-88680c564762" providerId="ADAL" clId="{D29C0DBD-0042-4DD8-9DDF-CA1920A58AAF}" dt="2021-12-02T02:35:23.887" v="1275" actId="26606"/>
          <ac:spMkLst>
            <pc:docMk/>
            <pc:sldMk cId="4222847615" sldId="261"/>
            <ac:spMk id="10" creationId="{E9AA9F65-94B8-41A5-A7FF-23D2CFB116BB}"/>
          </ac:spMkLst>
        </pc:spChg>
        <pc:spChg chg="add del">
          <ac:chgData name="Molandzobo-Borromée, Antioche Emmanuel" userId="bdb33b09-04b8-4796-aa26-88680c564762" providerId="ADAL" clId="{D29C0DBD-0042-4DD8-9DDF-CA1920A58AAF}" dt="2021-12-02T02:35:23.887" v="1275" actId="26606"/>
          <ac:spMkLst>
            <pc:docMk/>
            <pc:sldMk cId="4222847615" sldId="261"/>
            <ac:spMk id="12" creationId="{7E8B0F8E-3F6C-4541-B9C1-774D80A08834}"/>
          </ac:spMkLst>
        </pc:spChg>
        <pc:spChg chg="add del">
          <ac:chgData name="Molandzobo-Borromée, Antioche Emmanuel" userId="bdb33b09-04b8-4796-aa26-88680c564762" providerId="ADAL" clId="{D29C0DBD-0042-4DD8-9DDF-CA1920A58AAF}" dt="2021-12-02T02:35:23.887" v="1275" actId="26606"/>
          <ac:spMkLst>
            <pc:docMk/>
            <pc:sldMk cId="4222847615" sldId="261"/>
            <ac:spMk id="14" creationId="{7A45F5BC-32D1-41CD-B270-C46F18CA1ACC}"/>
          </ac:spMkLst>
        </pc:spChg>
        <pc:spChg chg="add del">
          <ac:chgData name="Molandzobo-Borromée, Antioche Emmanuel" userId="bdb33b09-04b8-4796-aa26-88680c564762" providerId="ADAL" clId="{D29C0DBD-0042-4DD8-9DDF-CA1920A58AAF}" dt="2021-12-02T02:35:23.887" v="1275" actId="26606"/>
          <ac:spMkLst>
            <pc:docMk/>
            <pc:sldMk cId="4222847615" sldId="261"/>
            <ac:spMk id="16" creationId="{CE57EE13-72B0-4FFA-ACE1-EBDE89340E47}"/>
          </ac:spMkLst>
        </pc:spChg>
        <pc:spChg chg="add del">
          <ac:chgData name="Molandzobo-Borromée, Antioche Emmanuel" userId="bdb33b09-04b8-4796-aa26-88680c564762" providerId="ADAL" clId="{D29C0DBD-0042-4DD8-9DDF-CA1920A58AAF}" dt="2021-12-02T02:35:23.887" v="1275" actId="26606"/>
          <ac:spMkLst>
            <pc:docMk/>
            <pc:sldMk cId="4222847615" sldId="261"/>
            <ac:spMk id="18" creationId="{DEA81853-BCE1-4B7C-922E-A502B7B5FDD6}"/>
          </ac:spMkLst>
        </pc:spChg>
        <pc:spChg chg="add del">
          <ac:chgData name="Molandzobo-Borromée, Antioche Emmanuel" userId="bdb33b09-04b8-4796-aa26-88680c564762" providerId="ADAL" clId="{D29C0DBD-0042-4DD8-9DDF-CA1920A58AAF}" dt="2021-12-02T02:35:23.887" v="1275" actId="26606"/>
          <ac:spMkLst>
            <pc:docMk/>
            <pc:sldMk cId="4222847615" sldId="261"/>
            <ac:spMk id="20" creationId="{4A53F3F5-328C-4AC3-B3C4-6A9D4C3D370C}"/>
          </ac:spMkLst>
        </pc:spChg>
        <pc:spChg chg="add del">
          <ac:chgData name="Molandzobo-Borromée, Antioche Emmanuel" userId="bdb33b09-04b8-4796-aa26-88680c564762" providerId="ADAL" clId="{D29C0DBD-0042-4DD8-9DDF-CA1920A58AAF}" dt="2021-12-02T02:35:23.887" v="1275" actId="26606"/>
          <ac:spMkLst>
            <pc:docMk/>
            <pc:sldMk cId="4222847615" sldId="261"/>
            <ac:spMk id="22" creationId="{B38C0B53-F62B-4C6C-948D-0F3A70C42A45}"/>
          </ac:spMkLst>
        </pc:spChg>
        <pc:spChg chg="add del">
          <ac:chgData name="Molandzobo-Borromée, Antioche Emmanuel" userId="bdb33b09-04b8-4796-aa26-88680c564762" providerId="ADAL" clId="{D29C0DBD-0042-4DD8-9DDF-CA1920A58AAF}" dt="2021-12-02T02:35:23.887" v="1275" actId="26606"/>
          <ac:spMkLst>
            <pc:docMk/>
            <pc:sldMk cId="4222847615" sldId="261"/>
            <ac:spMk id="24" creationId="{60ECACBD-42EC-44A4-B0DE-2DEDB73E1301}"/>
          </ac:spMkLst>
        </pc:spChg>
        <pc:spChg chg="add del">
          <ac:chgData name="Molandzobo-Borromée, Antioche Emmanuel" userId="bdb33b09-04b8-4796-aa26-88680c564762" providerId="ADAL" clId="{D29C0DBD-0042-4DD8-9DDF-CA1920A58AAF}" dt="2021-12-02T02:35:23.887" v="1275" actId="26606"/>
          <ac:spMkLst>
            <pc:docMk/>
            <pc:sldMk cId="4222847615" sldId="261"/>
            <ac:spMk id="26" creationId="{9BBB5757-5277-4AC5-8E2C-46B13387BCA7}"/>
          </ac:spMkLst>
        </pc:spChg>
        <pc:spChg chg="add del">
          <ac:chgData name="Molandzobo-Borromée, Antioche Emmanuel" userId="bdb33b09-04b8-4796-aa26-88680c564762" providerId="ADAL" clId="{D29C0DBD-0042-4DD8-9DDF-CA1920A58AAF}" dt="2021-12-02T02:36:30.895" v="1277" actId="26606"/>
          <ac:spMkLst>
            <pc:docMk/>
            <pc:sldMk cId="4222847615" sldId="261"/>
            <ac:spMk id="33" creationId="{DB691D59-8F51-4DD8-AD41-D568D29B08F8}"/>
          </ac:spMkLst>
        </pc:spChg>
        <pc:spChg chg="add del">
          <ac:chgData name="Molandzobo-Borromée, Antioche Emmanuel" userId="bdb33b09-04b8-4796-aa26-88680c564762" providerId="ADAL" clId="{D29C0DBD-0042-4DD8-9DDF-CA1920A58AAF}" dt="2021-12-02T02:36:30.895" v="1277" actId="26606"/>
          <ac:spMkLst>
            <pc:docMk/>
            <pc:sldMk cId="4222847615" sldId="261"/>
            <ac:spMk id="35" creationId="{204AEF18-0627-48F3-9B3D-F7E8F050B1D4}"/>
          </ac:spMkLst>
        </pc:spChg>
        <pc:spChg chg="add del">
          <ac:chgData name="Molandzobo-Borromée, Antioche Emmanuel" userId="bdb33b09-04b8-4796-aa26-88680c564762" providerId="ADAL" clId="{D29C0DBD-0042-4DD8-9DDF-CA1920A58AAF}" dt="2021-12-02T02:36:30.895" v="1277" actId="26606"/>
          <ac:spMkLst>
            <pc:docMk/>
            <pc:sldMk cId="4222847615" sldId="261"/>
            <ac:spMk id="37" creationId="{CEAEE08A-C572-438F-9753-B0D527A515A7}"/>
          </ac:spMkLst>
        </pc:spChg>
        <pc:spChg chg="add del">
          <ac:chgData name="Molandzobo-Borromée, Antioche Emmanuel" userId="bdb33b09-04b8-4796-aa26-88680c564762" providerId="ADAL" clId="{D29C0DBD-0042-4DD8-9DDF-CA1920A58AAF}" dt="2021-12-02T02:36:30.895" v="1277" actId="26606"/>
          <ac:spMkLst>
            <pc:docMk/>
            <pc:sldMk cId="4222847615" sldId="261"/>
            <ac:spMk id="39" creationId="{DB93146F-62ED-4C59-844C-0935D0FB5031}"/>
          </ac:spMkLst>
        </pc:spChg>
        <pc:spChg chg="add del">
          <ac:chgData name="Molandzobo-Borromée, Antioche Emmanuel" userId="bdb33b09-04b8-4796-aa26-88680c564762" providerId="ADAL" clId="{D29C0DBD-0042-4DD8-9DDF-CA1920A58AAF}" dt="2021-12-02T02:36:30.895" v="1277" actId="26606"/>
          <ac:spMkLst>
            <pc:docMk/>
            <pc:sldMk cId="4222847615" sldId="261"/>
            <ac:spMk id="41" creationId="{BF3D65BA-1C65-40FB-92EF-83951BDC1D7C}"/>
          </ac:spMkLst>
        </pc:spChg>
        <pc:spChg chg="add del">
          <ac:chgData name="Molandzobo-Borromée, Antioche Emmanuel" userId="bdb33b09-04b8-4796-aa26-88680c564762" providerId="ADAL" clId="{D29C0DBD-0042-4DD8-9DDF-CA1920A58AAF}" dt="2021-12-02T02:36:30.895" v="1277" actId="26606"/>
          <ac:spMkLst>
            <pc:docMk/>
            <pc:sldMk cId="4222847615" sldId="261"/>
            <ac:spMk id="43" creationId="{ADF52CCA-FCDD-49A0-BFFC-3BD41F1B827A}"/>
          </ac:spMkLst>
        </pc:spChg>
        <pc:spChg chg="add del">
          <ac:chgData name="Molandzobo-Borromée, Antioche Emmanuel" userId="bdb33b09-04b8-4796-aa26-88680c564762" providerId="ADAL" clId="{D29C0DBD-0042-4DD8-9DDF-CA1920A58AAF}" dt="2021-12-02T02:36:53.694" v="1280" actId="26606"/>
          <ac:spMkLst>
            <pc:docMk/>
            <pc:sldMk cId="4222847615" sldId="261"/>
            <ac:spMk id="48" creationId="{DB691D59-8F51-4DD8-AD41-D568D29B08F8}"/>
          </ac:spMkLst>
        </pc:spChg>
        <pc:spChg chg="add del">
          <ac:chgData name="Molandzobo-Borromée, Antioche Emmanuel" userId="bdb33b09-04b8-4796-aa26-88680c564762" providerId="ADAL" clId="{D29C0DBD-0042-4DD8-9DDF-CA1920A58AAF}" dt="2021-12-02T02:36:53.694" v="1280" actId="26606"/>
          <ac:spMkLst>
            <pc:docMk/>
            <pc:sldMk cId="4222847615" sldId="261"/>
            <ac:spMk id="50" creationId="{204AEF18-0627-48F3-9B3D-F7E8F050B1D4}"/>
          </ac:spMkLst>
        </pc:spChg>
        <pc:spChg chg="add del">
          <ac:chgData name="Molandzobo-Borromée, Antioche Emmanuel" userId="bdb33b09-04b8-4796-aa26-88680c564762" providerId="ADAL" clId="{D29C0DBD-0042-4DD8-9DDF-CA1920A58AAF}" dt="2021-12-02T02:36:53.694" v="1280" actId="26606"/>
          <ac:spMkLst>
            <pc:docMk/>
            <pc:sldMk cId="4222847615" sldId="261"/>
            <ac:spMk id="52" creationId="{CEAEE08A-C572-438F-9753-B0D527A515A7}"/>
          </ac:spMkLst>
        </pc:spChg>
        <pc:spChg chg="add del">
          <ac:chgData name="Molandzobo-Borromée, Antioche Emmanuel" userId="bdb33b09-04b8-4796-aa26-88680c564762" providerId="ADAL" clId="{D29C0DBD-0042-4DD8-9DDF-CA1920A58AAF}" dt="2021-12-02T02:36:53.694" v="1280" actId="26606"/>
          <ac:spMkLst>
            <pc:docMk/>
            <pc:sldMk cId="4222847615" sldId="261"/>
            <ac:spMk id="54" creationId="{DB93146F-62ED-4C59-844C-0935D0FB5031}"/>
          </ac:spMkLst>
        </pc:spChg>
        <pc:spChg chg="add del">
          <ac:chgData name="Molandzobo-Borromée, Antioche Emmanuel" userId="bdb33b09-04b8-4796-aa26-88680c564762" providerId="ADAL" clId="{D29C0DBD-0042-4DD8-9DDF-CA1920A58AAF}" dt="2021-12-02T02:36:53.694" v="1280" actId="26606"/>
          <ac:spMkLst>
            <pc:docMk/>
            <pc:sldMk cId="4222847615" sldId="261"/>
            <ac:spMk id="56" creationId="{C1FA8F66-3B85-411D-A2A6-A50DF3026D9A}"/>
          </ac:spMkLst>
        </pc:spChg>
        <pc:spChg chg="add del">
          <ac:chgData name="Molandzobo-Borromée, Antioche Emmanuel" userId="bdb33b09-04b8-4796-aa26-88680c564762" providerId="ADAL" clId="{D29C0DBD-0042-4DD8-9DDF-CA1920A58AAF}" dt="2021-12-02T02:36:53.694" v="1280" actId="26606"/>
          <ac:spMkLst>
            <pc:docMk/>
            <pc:sldMk cId="4222847615" sldId="261"/>
            <ac:spMk id="58" creationId="{4179E790-E691-4202-B7FA-62924FC8D195}"/>
          </ac:spMkLst>
        </pc:spChg>
        <pc:spChg chg="add del">
          <ac:chgData name="Molandzobo-Borromée, Antioche Emmanuel" userId="bdb33b09-04b8-4796-aa26-88680c564762" providerId="ADAL" clId="{D29C0DBD-0042-4DD8-9DDF-CA1920A58AAF}" dt="2021-12-02T02:36:53.694" v="1280" actId="26606"/>
          <ac:spMkLst>
            <pc:docMk/>
            <pc:sldMk cId="4222847615" sldId="261"/>
            <ac:spMk id="60" creationId="{065EE0A0-4DA6-4AA2-A475-14DB03C55AFA}"/>
          </ac:spMkLst>
        </pc:spChg>
        <pc:spChg chg="add del">
          <ac:chgData name="Molandzobo-Borromée, Antioche Emmanuel" userId="bdb33b09-04b8-4796-aa26-88680c564762" providerId="ADAL" clId="{D29C0DBD-0042-4DD8-9DDF-CA1920A58AAF}" dt="2021-12-02T02:36:53.686" v="1279" actId="26606"/>
          <ac:spMkLst>
            <pc:docMk/>
            <pc:sldMk cId="4222847615" sldId="261"/>
            <ac:spMk id="65" creationId="{DB691D59-8F51-4DD8-AD41-D568D29B08F8}"/>
          </ac:spMkLst>
        </pc:spChg>
        <pc:spChg chg="add del">
          <ac:chgData name="Molandzobo-Borromée, Antioche Emmanuel" userId="bdb33b09-04b8-4796-aa26-88680c564762" providerId="ADAL" clId="{D29C0DBD-0042-4DD8-9DDF-CA1920A58AAF}" dt="2021-12-02T02:36:53.686" v="1279" actId="26606"/>
          <ac:spMkLst>
            <pc:docMk/>
            <pc:sldMk cId="4222847615" sldId="261"/>
            <ac:spMk id="67" creationId="{204AEF18-0627-48F3-9B3D-F7E8F050B1D4}"/>
          </ac:spMkLst>
        </pc:spChg>
        <pc:spChg chg="add del">
          <ac:chgData name="Molandzobo-Borromée, Antioche Emmanuel" userId="bdb33b09-04b8-4796-aa26-88680c564762" providerId="ADAL" clId="{D29C0DBD-0042-4DD8-9DDF-CA1920A58AAF}" dt="2021-12-02T02:36:53.686" v="1279" actId="26606"/>
          <ac:spMkLst>
            <pc:docMk/>
            <pc:sldMk cId="4222847615" sldId="261"/>
            <ac:spMk id="69" creationId="{CEAEE08A-C572-438F-9753-B0D527A515A7}"/>
          </ac:spMkLst>
        </pc:spChg>
        <pc:spChg chg="add del">
          <ac:chgData name="Molandzobo-Borromée, Antioche Emmanuel" userId="bdb33b09-04b8-4796-aa26-88680c564762" providerId="ADAL" clId="{D29C0DBD-0042-4DD8-9DDF-CA1920A58AAF}" dt="2021-12-02T02:36:53.686" v="1279" actId="26606"/>
          <ac:spMkLst>
            <pc:docMk/>
            <pc:sldMk cId="4222847615" sldId="261"/>
            <ac:spMk id="71" creationId="{DB93146F-62ED-4C59-844C-0935D0FB5031}"/>
          </ac:spMkLst>
        </pc:spChg>
        <pc:spChg chg="add del">
          <ac:chgData name="Molandzobo-Borromée, Antioche Emmanuel" userId="bdb33b09-04b8-4796-aa26-88680c564762" providerId="ADAL" clId="{D29C0DBD-0042-4DD8-9DDF-CA1920A58AAF}" dt="2021-12-02T02:36:53.686" v="1279" actId="26606"/>
          <ac:spMkLst>
            <pc:docMk/>
            <pc:sldMk cId="4222847615" sldId="261"/>
            <ac:spMk id="73" creationId="{B5D795CF-5F70-4821-BB11-0B2B8FCCD45A}"/>
          </ac:spMkLst>
        </pc:spChg>
        <pc:spChg chg="add del">
          <ac:chgData name="Molandzobo-Borromée, Antioche Emmanuel" userId="bdb33b09-04b8-4796-aa26-88680c564762" providerId="ADAL" clId="{D29C0DBD-0042-4DD8-9DDF-CA1920A58AAF}" dt="2021-12-02T02:36:53.686" v="1279" actId="26606"/>
          <ac:spMkLst>
            <pc:docMk/>
            <pc:sldMk cId="4222847615" sldId="261"/>
            <ac:spMk id="75" creationId="{73B1AC31-0B6C-4781-BA06-16BE17F8AFBE}"/>
          </ac:spMkLst>
        </pc:spChg>
        <pc:spChg chg="add del">
          <ac:chgData name="Molandzobo-Borromée, Antioche Emmanuel" userId="bdb33b09-04b8-4796-aa26-88680c564762" providerId="ADAL" clId="{D29C0DBD-0042-4DD8-9DDF-CA1920A58AAF}" dt="2021-12-02T02:37:29.318" v="1283" actId="26606"/>
          <ac:spMkLst>
            <pc:docMk/>
            <pc:sldMk cId="4222847615" sldId="261"/>
            <ac:spMk id="77" creationId="{DB691D59-8F51-4DD8-AD41-D568D29B08F8}"/>
          </ac:spMkLst>
        </pc:spChg>
        <pc:spChg chg="add del">
          <ac:chgData name="Molandzobo-Borromée, Antioche Emmanuel" userId="bdb33b09-04b8-4796-aa26-88680c564762" providerId="ADAL" clId="{D29C0DBD-0042-4DD8-9DDF-CA1920A58AAF}" dt="2021-12-02T02:37:29.318" v="1283" actId="26606"/>
          <ac:spMkLst>
            <pc:docMk/>
            <pc:sldMk cId="4222847615" sldId="261"/>
            <ac:spMk id="78" creationId="{204AEF18-0627-48F3-9B3D-F7E8F050B1D4}"/>
          </ac:spMkLst>
        </pc:spChg>
        <pc:spChg chg="add del">
          <ac:chgData name="Molandzobo-Borromée, Antioche Emmanuel" userId="bdb33b09-04b8-4796-aa26-88680c564762" providerId="ADAL" clId="{D29C0DBD-0042-4DD8-9DDF-CA1920A58AAF}" dt="2021-12-02T02:37:29.318" v="1283" actId="26606"/>
          <ac:spMkLst>
            <pc:docMk/>
            <pc:sldMk cId="4222847615" sldId="261"/>
            <ac:spMk id="79" creationId="{CEAEE08A-C572-438F-9753-B0D527A515A7}"/>
          </ac:spMkLst>
        </pc:spChg>
        <pc:spChg chg="add del">
          <ac:chgData name="Molandzobo-Borromée, Antioche Emmanuel" userId="bdb33b09-04b8-4796-aa26-88680c564762" providerId="ADAL" clId="{D29C0DBD-0042-4DD8-9DDF-CA1920A58AAF}" dt="2021-12-02T02:37:29.318" v="1283" actId="26606"/>
          <ac:spMkLst>
            <pc:docMk/>
            <pc:sldMk cId="4222847615" sldId="261"/>
            <ac:spMk id="80" creationId="{DB93146F-62ED-4C59-844C-0935D0FB5031}"/>
          </ac:spMkLst>
        </pc:spChg>
        <pc:spChg chg="add del">
          <ac:chgData name="Molandzobo-Borromée, Antioche Emmanuel" userId="bdb33b09-04b8-4796-aa26-88680c564762" providerId="ADAL" clId="{D29C0DBD-0042-4DD8-9DDF-CA1920A58AAF}" dt="2021-12-02T02:37:29.318" v="1283" actId="26606"/>
          <ac:spMkLst>
            <pc:docMk/>
            <pc:sldMk cId="4222847615" sldId="261"/>
            <ac:spMk id="81" creationId="{B1A515B1-A9B3-49B0-AE0D-D038D42C21A9}"/>
          </ac:spMkLst>
        </pc:spChg>
        <pc:spChg chg="add del">
          <ac:chgData name="Molandzobo-Borromée, Antioche Emmanuel" userId="bdb33b09-04b8-4796-aa26-88680c564762" providerId="ADAL" clId="{D29C0DBD-0042-4DD8-9DDF-CA1920A58AAF}" dt="2021-12-02T02:37:29.307" v="1282" actId="26606"/>
          <ac:spMkLst>
            <pc:docMk/>
            <pc:sldMk cId="4222847615" sldId="261"/>
            <ac:spMk id="86" creationId="{DB691D59-8F51-4DD8-AD41-D568D29B08F8}"/>
          </ac:spMkLst>
        </pc:spChg>
        <pc:spChg chg="add del">
          <ac:chgData name="Molandzobo-Borromée, Antioche Emmanuel" userId="bdb33b09-04b8-4796-aa26-88680c564762" providerId="ADAL" clId="{D29C0DBD-0042-4DD8-9DDF-CA1920A58AAF}" dt="2021-12-02T02:37:29.307" v="1282" actId="26606"/>
          <ac:spMkLst>
            <pc:docMk/>
            <pc:sldMk cId="4222847615" sldId="261"/>
            <ac:spMk id="88" creationId="{204AEF18-0627-48F3-9B3D-F7E8F050B1D4}"/>
          </ac:spMkLst>
        </pc:spChg>
        <pc:spChg chg="add del">
          <ac:chgData name="Molandzobo-Borromée, Antioche Emmanuel" userId="bdb33b09-04b8-4796-aa26-88680c564762" providerId="ADAL" clId="{D29C0DBD-0042-4DD8-9DDF-CA1920A58AAF}" dt="2021-12-02T02:37:29.307" v="1282" actId="26606"/>
          <ac:spMkLst>
            <pc:docMk/>
            <pc:sldMk cId="4222847615" sldId="261"/>
            <ac:spMk id="90" creationId="{CEAEE08A-C572-438F-9753-B0D527A515A7}"/>
          </ac:spMkLst>
        </pc:spChg>
        <pc:spChg chg="add del">
          <ac:chgData name="Molandzobo-Borromée, Antioche Emmanuel" userId="bdb33b09-04b8-4796-aa26-88680c564762" providerId="ADAL" clId="{D29C0DBD-0042-4DD8-9DDF-CA1920A58AAF}" dt="2021-12-02T02:37:29.307" v="1282" actId="26606"/>
          <ac:spMkLst>
            <pc:docMk/>
            <pc:sldMk cId="4222847615" sldId="261"/>
            <ac:spMk id="92" creationId="{DB93146F-62ED-4C59-844C-0935D0FB5031}"/>
          </ac:spMkLst>
        </pc:spChg>
        <pc:spChg chg="add del">
          <ac:chgData name="Molandzobo-Borromée, Antioche Emmanuel" userId="bdb33b09-04b8-4796-aa26-88680c564762" providerId="ADAL" clId="{D29C0DBD-0042-4DD8-9DDF-CA1920A58AAF}" dt="2021-12-02T02:37:29.307" v="1282" actId="26606"/>
          <ac:spMkLst>
            <pc:docMk/>
            <pc:sldMk cId="4222847615" sldId="261"/>
            <ac:spMk id="94" creationId="{D0AE6E20-272B-4965-A636-4C47C90BBAD6}"/>
          </ac:spMkLst>
        </pc:spChg>
        <pc:spChg chg="add">
          <ac:chgData name="Molandzobo-Borromée, Antioche Emmanuel" userId="bdb33b09-04b8-4796-aa26-88680c564762" providerId="ADAL" clId="{D29C0DBD-0042-4DD8-9DDF-CA1920A58AAF}" dt="2021-12-02T02:37:29.318" v="1283" actId="26606"/>
          <ac:spMkLst>
            <pc:docMk/>
            <pc:sldMk cId="4222847615" sldId="261"/>
            <ac:spMk id="96" creationId="{4179E790-E691-4202-B7FA-62924FC8D195}"/>
          </ac:spMkLst>
        </pc:spChg>
        <pc:spChg chg="add">
          <ac:chgData name="Molandzobo-Borromée, Antioche Emmanuel" userId="bdb33b09-04b8-4796-aa26-88680c564762" providerId="ADAL" clId="{D29C0DBD-0042-4DD8-9DDF-CA1920A58AAF}" dt="2021-12-02T02:37:29.318" v="1283" actId="26606"/>
          <ac:spMkLst>
            <pc:docMk/>
            <pc:sldMk cId="4222847615" sldId="261"/>
            <ac:spMk id="97" creationId="{DB691D59-8F51-4DD8-AD41-D568D29B08F8}"/>
          </ac:spMkLst>
        </pc:spChg>
        <pc:spChg chg="add">
          <ac:chgData name="Molandzobo-Borromée, Antioche Emmanuel" userId="bdb33b09-04b8-4796-aa26-88680c564762" providerId="ADAL" clId="{D29C0DBD-0042-4DD8-9DDF-CA1920A58AAF}" dt="2021-12-02T02:37:29.318" v="1283" actId="26606"/>
          <ac:spMkLst>
            <pc:docMk/>
            <pc:sldMk cId="4222847615" sldId="261"/>
            <ac:spMk id="98" creationId="{065EE0A0-4DA6-4AA2-A475-14DB03C55AFA}"/>
          </ac:spMkLst>
        </pc:spChg>
        <pc:spChg chg="add">
          <ac:chgData name="Molandzobo-Borromée, Antioche Emmanuel" userId="bdb33b09-04b8-4796-aa26-88680c564762" providerId="ADAL" clId="{D29C0DBD-0042-4DD8-9DDF-CA1920A58AAF}" dt="2021-12-02T02:37:29.318" v="1283" actId="26606"/>
          <ac:spMkLst>
            <pc:docMk/>
            <pc:sldMk cId="4222847615" sldId="261"/>
            <ac:spMk id="99" creationId="{204AEF18-0627-48F3-9B3D-F7E8F050B1D4}"/>
          </ac:spMkLst>
        </pc:spChg>
        <pc:spChg chg="add">
          <ac:chgData name="Molandzobo-Borromée, Antioche Emmanuel" userId="bdb33b09-04b8-4796-aa26-88680c564762" providerId="ADAL" clId="{D29C0DBD-0042-4DD8-9DDF-CA1920A58AAF}" dt="2021-12-02T02:37:29.318" v="1283" actId="26606"/>
          <ac:spMkLst>
            <pc:docMk/>
            <pc:sldMk cId="4222847615" sldId="261"/>
            <ac:spMk id="100" creationId="{CEAEE08A-C572-438F-9753-B0D527A515A7}"/>
          </ac:spMkLst>
        </pc:spChg>
        <pc:spChg chg="add">
          <ac:chgData name="Molandzobo-Borromée, Antioche Emmanuel" userId="bdb33b09-04b8-4796-aa26-88680c564762" providerId="ADAL" clId="{D29C0DBD-0042-4DD8-9DDF-CA1920A58AAF}" dt="2021-12-02T02:37:29.318" v="1283" actId="26606"/>
          <ac:spMkLst>
            <pc:docMk/>
            <pc:sldMk cId="4222847615" sldId="261"/>
            <ac:spMk id="101" creationId="{DB93146F-62ED-4C59-844C-0935D0FB5031}"/>
          </ac:spMkLst>
        </pc:spChg>
        <pc:spChg chg="add">
          <ac:chgData name="Molandzobo-Borromée, Antioche Emmanuel" userId="bdb33b09-04b8-4796-aa26-88680c564762" providerId="ADAL" clId="{D29C0DBD-0042-4DD8-9DDF-CA1920A58AAF}" dt="2021-12-02T02:37:29.318" v="1283" actId="26606"/>
          <ac:spMkLst>
            <pc:docMk/>
            <pc:sldMk cId="4222847615" sldId="261"/>
            <ac:spMk id="102" creationId="{C1FA8F66-3B85-411D-A2A6-A50DF3026D9A}"/>
          </ac:spMkLst>
        </pc:spChg>
        <pc:picChg chg="add mod ord">
          <ac:chgData name="Molandzobo-Borromée, Antioche Emmanuel" userId="bdb33b09-04b8-4796-aa26-88680c564762" providerId="ADAL" clId="{D29C0DBD-0042-4DD8-9DDF-CA1920A58AAF}" dt="2021-12-02T02:58:26.435" v="1381" actId="27349"/>
          <ac:picMkLst>
            <pc:docMk/>
            <pc:sldMk cId="4222847615" sldId="261"/>
            <ac:picMk id="30" creationId="{2058221C-157F-4D9D-8A79-ED9B794F32FB}"/>
          </ac:picMkLst>
        </pc:picChg>
      </pc:sldChg>
      <pc:sldChg chg="addSp delSp modSp mod setBg">
        <pc:chgData name="Molandzobo-Borromée, Antioche Emmanuel" userId="bdb33b09-04b8-4796-aa26-88680c564762" providerId="ADAL" clId="{D29C0DBD-0042-4DD8-9DDF-CA1920A58AAF}" dt="2021-12-02T02:40:43.986" v="1299" actId="26606"/>
        <pc:sldMkLst>
          <pc:docMk/>
          <pc:sldMk cId="3034614460" sldId="262"/>
        </pc:sldMkLst>
        <pc:spChg chg="mod">
          <ac:chgData name="Molandzobo-Borromée, Antioche Emmanuel" userId="bdb33b09-04b8-4796-aa26-88680c564762" providerId="ADAL" clId="{D29C0DBD-0042-4DD8-9DDF-CA1920A58AAF}" dt="2021-12-02T02:40:43.986" v="1299" actId="26606"/>
          <ac:spMkLst>
            <pc:docMk/>
            <pc:sldMk cId="3034614460" sldId="262"/>
            <ac:spMk id="2" creationId="{BCE77E8B-4815-4C83-AA4D-9EFD0CB36602}"/>
          </ac:spMkLst>
        </pc:spChg>
        <pc:spChg chg="mod">
          <ac:chgData name="Molandzobo-Borromée, Antioche Emmanuel" userId="bdb33b09-04b8-4796-aa26-88680c564762" providerId="ADAL" clId="{D29C0DBD-0042-4DD8-9DDF-CA1920A58AAF}" dt="2021-12-02T02:40:43.986" v="1299" actId="26606"/>
          <ac:spMkLst>
            <pc:docMk/>
            <pc:sldMk cId="3034614460" sldId="262"/>
            <ac:spMk id="3" creationId="{2D44A5CE-E607-48C8-9D96-A16E98EC12F5}"/>
          </ac:spMkLst>
        </pc:spChg>
        <pc:spChg chg="add del">
          <ac:chgData name="Molandzobo-Borromée, Antioche Emmanuel" userId="bdb33b09-04b8-4796-aa26-88680c564762" providerId="ADAL" clId="{D29C0DBD-0042-4DD8-9DDF-CA1920A58AAF}" dt="2021-12-02T02:40:43.986" v="1299" actId="26606"/>
          <ac:spMkLst>
            <pc:docMk/>
            <pc:sldMk cId="3034614460" sldId="262"/>
            <ac:spMk id="8" creationId="{1A59258C-AAC2-41CD-973C-7439B122A3FF}"/>
          </ac:spMkLst>
        </pc:spChg>
        <pc:spChg chg="add del">
          <ac:chgData name="Molandzobo-Borromée, Antioche Emmanuel" userId="bdb33b09-04b8-4796-aa26-88680c564762" providerId="ADAL" clId="{D29C0DBD-0042-4DD8-9DDF-CA1920A58AAF}" dt="2021-12-02T02:40:43.986" v="1299" actId="26606"/>
          <ac:spMkLst>
            <pc:docMk/>
            <pc:sldMk cId="3034614460" sldId="262"/>
            <ac:spMk id="10" creationId="{54516B72-0116-42B2-82A2-B11218A36636}"/>
          </ac:spMkLst>
        </pc:spChg>
        <pc:spChg chg="add del">
          <ac:chgData name="Molandzobo-Borromée, Antioche Emmanuel" userId="bdb33b09-04b8-4796-aa26-88680c564762" providerId="ADAL" clId="{D29C0DBD-0042-4DD8-9DDF-CA1920A58AAF}" dt="2021-12-02T02:40:43.986" v="1299" actId="26606"/>
          <ac:spMkLst>
            <pc:docMk/>
            <pc:sldMk cId="3034614460" sldId="262"/>
            <ac:spMk id="12" creationId="{7CDB507F-21B7-4C27-B0FC-D9C465C6DB44}"/>
          </ac:spMkLst>
        </pc:spChg>
        <pc:spChg chg="add del">
          <ac:chgData name="Molandzobo-Borromée, Antioche Emmanuel" userId="bdb33b09-04b8-4796-aa26-88680c564762" providerId="ADAL" clId="{D29C0DBD-0042-4DD8-9DDF-CA1920A58AAF}" dt="2021-12-02T02:40:43.986" v="1299" actId="26606"/>
          <ac:spMkLst>
            <pc:docMk/>
            <pc:sldMk cId="3034614460" sldId="262"/>
            <ac:spMk id="14" creationId="{7AB1AE17-B7A3-4363-95CD-25441E2FF1F3}"/>
          </ac:spMkLst>
        </pc:spChg>
        <pc:spChg chg="add del">
          <ac:chgData name="Molandzobo-Borromée, Antioche Emmanuel" userId="bdb33b09-04b8-4796-aa26-88680c564762" providerId="ADAL" clId="{D29C0DBD-0042-4DD8-9DDF-CA1920A58AAF}" dt="2021-12-02T02:40:42.821" v="1296" actId="26606"/>
          <ac:spMkLst>
            <pc:docMk/>
            <pc:sldMk cId="3034614460" sldId="262"/>
            <ac:spMk id="19" creationId="{B373F125-DEF3-41D6-9918-AB21A2ACC37A}"/>
          </ac:spMkLst>
        </pc:spChg>
        <pc:spChg chg="add del">
          <ac:chgData name="Molandzobo-Borromée, Antioche Emmanuel" userId="bdb33b09-04b8-4796-aa26-88680c564762" providerId="ADAL" clId="{D29C0DBD-0042-4DD8-9DDF-CA1920A58AAF}" dt="2021-12-02T02:40:42.821" v="1296" actId="26606"/>
          <ac:spMkLst>
            <pc:docMk/>
            <pc:sldMk cId="3034614460" sldId="262"/>
            <ac:spMk id="21" creationId="{71E9F226-EB6E-48C9-ADDA-636DE4BF4EBE}"/>
          </ac:spMkLst>
        </pc:spChg>
        <pc:spChg chg="add del">
          <ac:chgData name="Molandzobo-Borromée, Antioche Emmanuel" userId="bdb33b09-04b8-4796-aa26-88680c564762" providerId="ADAL" clId="{D29C0DBD-0042-4DD8-9DDF-CA1920A58AAF}" dt="2021-12-02T02:40:43.980" v="1298" actId="26606"/>
          <ac:spMkLst>
            <pc:docMk/>
            <pc:sldMk cId="3034614460" sldId="262"/>
            <ac:spMk id="23" creationId="{B373F125-DEF3-41D6-9918-AB21A2ACC37A}"/>
          </ac:spMkLst>
        </pc:spChg>
        <pc:spChg chg="add del">
          <ac:chgData name="Molandzobo-Borromée, Antioche Emmanuel" userId="bdb33b09-04b8-4796-aa26-88680c564762" providerId="ADAL" clId="{D29C0DBD-0042-4DD8-9DDF-CA1920A58AAF}" dt="2021-12-02T02:40:43.980" v="1298" actId="26606"/>
          <ac:spMkLst>
            <pc:docMk/>
            <pc:sldMk cId="3034614460" sldId="262"/>
            <ac:spMk id="24" creationId="{71E9F226-EB6E-48C9-ADDA-636DE4BF4EBE}"/>
          </ac:spMkLst>
        </pc:spChg>
        <pc:spChg chg="add">
          <ac:chgData name="Molandzobo-Borromée, Antioche Emmanuel" userId="bdb33b09-04b8-4796-aa26-88680c564762" providerId="ADAL" clId="{D29C0DBD-0042-4DD8-9DDF-CA1920A58AAF}" dt="2021-12-02T02:40:43.986" v="1299" actId="26606"/>
          <ac:spMkLst>
            <pc:docMk/>
            <pc:sldMk cId="3034614460" sldId="262"/>
            <ac:spMk id="26" creationId="{B373F125-DEF3-41D6-9918-AB21A2ACC37A}"/>
          </ac:spMkLst>
        </pc:spChg>
        <pc:spChg chg="add">
          <ac:chgData name="Molandzobo-Borromée, Antioche Emmanuel" userId="bdb33b09-04b8-4796-aa26-88680c564762" providerId="ADAL" clId="{D29C0DBD-0042-4DD8-9DDF-CA1920A58AAF}" dt="2021-12-02T02:40:43.986" v="1299" actId="26606"/>
          <ac:spMkLst>
            <pc:docMk/>
            <pc:sldMk cId="3034614460" sldId="262"/>
            <ac:spMk id="27" creationId="{71E9F226-EB6E-48C9-ADDA-636DE4BF4EBE}"/>
          </ac:spMkLst>
        </pc:spChg>
      </pc:sldChg>
      <pc:sldChg chg="del">
        <pc:chgData name="Molandzobo-Borromée, Antioche Emmanuel" userId="bdb33b09-04b8-4796-aa26-88680c564762" providerId="ADAL" clId="{D29C0DBD-0042-4DD8-9DDF-CA1920A58AAF}" dt="2021-11-30T20:52:55.572" v="169" actId="47"/>
        <pc:sldMkLst>
          <pc:docMk/>
          <pc:sldMk cId="1548511980" sldId="263"/>
        </pc:sldMkLst>
      </pc:sldChg>
      <pc:sldChg chg="addSp delSp modSp mod setBg">
        <pc:chgData name="Molandzobo-Borromée, Antioche Emmanuel" userId="bdb33b09-04b8-4796-aa26-88680c564762" providerId="ADAL" clId="{D29C0DBD-0042-4DD8-9DDF-CA1920A58AAF}" dt="2021-12-02T02:26:19.717" v="1200" actId="20577"/>
        <pc:sldMkLst>
          <pc:docMk/>
          <pc:sldMk cId="3018298013" sldId="264"/>
        </pc:sldMkLst>
        <pc:spChg chg="mod">
          <ac:chgData name="Molandzobo-Borromée, Antioche Emmanuel" userId="bdb33b09-04b8-4796-aa26-88680c564762" providerId="ADAL" clId="{D29C0DBD-0042-4DD8-9DDF-CA1920A58AAF}" dt="2021-12-02T02:26:19.717" v="1200" actId="20577"/>
          <ac:spMkLst>
            <pc:docMk/>
            <pc:sldMk cId="3018298013" sldId="264"/>
            <ac:spMk id="2" creationId="{4ACB41A8-315A-4749-844A-8D789004BD33}"/>
          </ac:spMkLst>
        </pc:spChg>
        <pc:spChg chg="mod">
          <ac:chgData name="Molandzobo-Borromée, Antioche Emmanuel" userId="bdb33b09-04b8-4796-aa26-88680c564762" providerId="ADAL" clId="{D29C0DBD-0042-4DD8-9DDF-CA1920A58AAF}" dt="2021-12-02T02:20:39.580" v="1166" actId="20577"/>
          <ac:spMkLst>
            <pc:docMk/>
            <pc:sldMk cId="3018298013" sldId="264"/>
            <ac:spMk id="3" creationId="{3A61FF9D-826A-4713-A7AB-72A239AF918F}"/>
          </ac:spMkLst>
        </pc:spChg>
        <pc:spChg chg="add del">
          <ac:chgData name="Molandzobo-Borromée, Antioche Emmanuel" userId="bdb33b09-04b8-4796-aa26-88680c564762" providerId="ADAL" clId="{D29C0DBD-0042-4DD8-9DDF-CA1920A58AAF}" dt="2021-12-02T01:28:01.192" v="732" actId="26606"/>
          <ac:spMkLst>
            <pc:docMk/>
            <pc:sldMk cId="3018298013" sldId="264"/>
            <ac:spMk id="8" creationId="{F92989FB-1024-49B7-BDF1-B3CE27D48623}"/>
          </ac:spMkLst>
        </pc:spChg>
        <pc:spChg chg="add del">
          <ac:chgData name="Molandzobo-Borromée, Antioche Emmanuel" userId="bdb33b09-04b8-4796-aa26-88680c564762" providerId="ADAL" clId="{D29C0DBD-0042-4DD8-9DDF-CA1920A58AAF}" dt="2021-12-02T01:28:01.192" v="732" actId="26606"/>
          <ac:spMkLst>
            <pc:docMk/>
            <pc:sldMk cId="3018298013" sldId="264"/>
            <ac:spMk id="10" creationId="{DFEE959E-BF10-4204-9556-D1707088D445}"/>
          </ac:spMkLst>
        </pc:spChg>
        <pc:spChg chg="add del">
          <ac:chgData name="Molandzobo-Borromée, Antioche Emmanuel" userId="bdb33b09-04b8-4796-aa26-88680c564762" providerId="ADAL" clId="{D29C0DBD-0042-4DD8-9DDF-CA1920A58AAF}" dt="2021-12-02T01:28:01.192" v="732" actId="26606"/>
          <ac:spMkLst>
            <pc:docMk/>
            <pc:sldMk cId="3018298013" sldId="264"/>
            <ac:spMk id="12" creationId="{DDD17B6A-CB37-4005-9681-A20AFCDC7822}"/>
          </ac:spMkLst>
        </pc:spChg>
        <pc:spChg chg="add del">
          <ac:chgData name="Molandzobo-Borromée, Antioche Emmanuel" userId="bdb33b09-04b8-4796-aa26-88680c564762" providerId="ADAL" clId="{D29C0DBD-0042-4DD8-9DDF-CA1920A58AAF}" dt="2021-12-02T01:28:01.192" v="732" actId="26606"/>
          <ac:spMkLst>
            <pc:docMk/>
            <pc:sldMk cId="3018298013" sldId="264"/>
            <ac:spMk id="14" creationId="{3B7BBDE9-DAED-40B0-A640-503C918D1CE3}"/>
          </ac:spMkLst>
        </pc:spChg>
        <pc:spChg chg="add del">
          <ac:chgData name="Molandzobo-Borromée, Antioche Emmanuel" userId="bdb33b09-04b8-4796-aa26-88680c564762" providerId="ADAL" clId="{D29C0DBD-0042-4DD8-9DDF-CA1920A58AAF}" dt="2021-12-02T01:28:01.192" v="732" actId="26606"/>
          <ac:spMkLst>
            <pc:docMk/>
            <pc:sldMk cId="3018298013" sldId="264"/>
            <ac:spMk id="16" creationId="{7BC7EA7B-802E-41F4-8926-C4475287AA31}"/>
          </ac:spMkLst>
        </pc:spChg>
        <pc:spChg chg="add del">
          <ac:chgData name="Molandzobo-Borromée, Antioche Emmanuel" userId="bdb33b09-04b8-4796-aa26-88680c564762" providerId="ADAL" clId="{D29C0DBD-0042-4DD8-9DDF-CA1920A58AAF}" dt="2021-12-02T01:31:50.015" v="774" actId="26606"/>
          <ac:spMkLst>
            <pc:docMk/>
            <pc:sldMk cId="3018298013" sldId="264"/>
            <ac:spMk id="18" creationId="{B373F125-DEF3-41D6-9918-AB21A2ACC37A}"/>
          </ac:spMkLst>
        </pc:spChg>
        <pc:spChg chg="add del">
          <ac:chgData name="Molandzobo-Borromée, Antioche Emmanuel" userId="bdb33b09-04b8-4796-aa26-88680c564762" providerId="ADAL" clId="{D29C0DBD-0042-4DD8-9DDF-CA1920A58AAF}" dt="2021-12-02T01:31:50.015" v="774" actId="26606"/>
          <ac:spMkLst>
            <pc:docMk/>
            <pc:sldMk cId="3018298013" sldId="264"/>
            <ac:spMk id="19" creationId="{71E9F226-EB6E-48C9-ADDA-636DE4BF4EBE}"/>
          </ac:spMkLst>
        </pc:spChg>
        <pc:spChg chg="add">
          <ac:chgData name="Molandzobo-Borromée, Antioche Emmanuel" userId="bdb33b09-04b8-4796-aa26-88680c564762" providerId="ADAL" clId="{D29C0DBD-0042-4DD8-9DDF-CA1920A58AAF}" dt="2021-12-02T01:31:50.015" v="774" actId="26606"/>
          <ac:spMkLst>
            <pc:docMk/>
            <pc:sldMk cId="3018298013" sldId="264"/>
            <ac:spMk id="24" creationId="{F92989FB-1024-49B7-BDF1-B3CE27D48623}"/>
          </ac:spMkLst>
        </pc:spChg>
        <pc:spChg chg="add">
          <ac:chgData name="Molandzobo-Borromée, Antioche Emmanuel" userId="bdb33b09-04b8-4796-aa26-88680c564762" providerId="ADAL" clId="{D29C0DBD-0042-4DD8-9DDF-CA1920A58AAF}" dt="2021-12-02T01:31:50.015" v="774" actId="26606"/>
          <ac:spMkLst>
            <pc:docMk/>
            <pc:sldMk cId="3018298013" sldId="264"/>
            <ac:spMk id="26" creationId="{DFEE959E-BF10-4204-9556-D1707088D445}"/>
          </ac:spMkLst>
        </pc:spChg>
        <pc:spChg chg="add">
          <ac:chgData name="Molandzobo-Borromée, Antioche Emmanuel" userId="bdb33b09-04b8-4796-aa26-88680c564762" providerId="ADAL" clId="{D29C0DBD-0042-4DD8-9DDF-CA1920A58AAF}" dt="2021-12-02T01:31:50.015" v="774" actId="26606"/>
          <ac:spMkLst>
            <pc:docMk/>
            <pc:sldMk cId="3018298013" sldId="264"/>
            <ac:spMk id="28" creationId="{DDD17B6A-CB37-4005-9681-A20AFCDC7822}"/>
          </ac:spMkLst>
        </pc:spChg>
        <pc:spChg chg="add">
          <ac:chgData name="Molandzobo-Borromée, Antioche Emmanuel" userId="bdb33b09-04b8-4796-aa26-88680c564762" providerId="ADAL" clId="{D29C0DBD-0042-4DD8-9DDF-CA1920A58AAF}" dt="2021-12-02T01:31:50.015" v="774" actId="26606"/>
          <ac:spMkLst>
            <pc:docMk/>
            <pc:sldMk cId="3018298013" sldId="264"/>
            <ac:spMk id="30" creationId="{3B7BBDE9-DAED-40B0-A640-503C918D1CE3}"/>
          </ac:spMkLst>
        </pc:spChg>
        <pc:spChg chg="add">
          <ac:chgData name="Molandzobo-Borromée, Antioche Emmanuel" userId="bdb33b09-04b8-4796-aa26-88680c564762" providerId="ADAL" clId="{D29C0DBD-0042-4DD8-9DDF-CA1920A58AAF}" dt="2021-12-02T01:31:50.015" v="774" actId="26606"/>
          <ac:spMkLst>
            <pc:docMk/>
            <pc:sldMk cId="3018298013" sldId="264"/>
            <ac:spMk id="32" creationId="{7BC7EA7B-802E-41F4-8926-C4475287AA31}"/>
          </ac:spMkLst>
        </pc:spChg>
        <pc:picChg chg="add mod">
          <ac:chgData name="Molandzobo-Borromée, Antioche Emmanuel" userId="bdb33b09-04b8-4796-aa26-88680c564762" providerId="ADAL" clId="{D29C0DBD-0042-4DD8-9DDF-CA1920A58AAF}" dt="2021-12-02T02:25:47.135" v="1187" actId="1076"/>
          <ac:picMkLst>
            <pc:docMk/>
            <pc:sldMk cId="3018298013" sldId="264"/>
            <ac:picMk id="6146" creationId="{96D1CB02-A8C1-4E6E-AA80-40ED3BBFFFD1}"/>
          </ac:picMkLst>
        </pc:picChg>
      </pc:sldChg>
      <pc:sldChg chg="addSp modSp mod ord setBg">
        <pc:chgData name="Molandzobo-Borromée, Antioche Emmanuel" userId="bdb33b09-04b8-4796-aa26-88680c564762" providerId="ADAL" clId="{D29C0DBD-0042-4DD8-9DDF-CA1920A58AAF}" dt="2021-12-02T03:06:41.992" v="1406" actId="20577"/>
        <pc:sldMkLst>
          <pc:docMk/>
          <pc:sldMk cId="4223252415" sldId="265"/>
        </pc:sldMkLst>
        <pc:spChg chg="mod">
          <ac:chgData name="Molandzobo-Borromée, Antioche Emmanuel" userId="bdb33b09-04b8-4796-aa26-88680c564762" providerId="ADAL" clId="{D29C0DBD-0042-4DD8-9DDF-CA1920A58AAF}" dt="2021-12-02T02:28:37.856" v="1208" actId="313"/>
          <ac:spMkLst>
            <pc:docMk/>
            <pc:sldMk cId="4223252415" sldId="265"/>
            <ac:spMk id="2" creationId="{5D361B49-BD93-41E5-86E0-E5923FBDC792}"/>
          </ac:spMkLst>
        </pc:spChg>
        <pc:spChg chg="mod">
          <ac:chgData name="Molandzobo-Borromée, Antioche Emmanuel" userId="bdb33b09-04b8-4796-aa26-88680c564762" providerId="ADAL" clId="{D29C0DBD-0042-4DD8-9DDF-CA1920A58AAF}" dt="2021-12-02T03:06:41.992" v="1406" actId="20577"/>
          <ac:spMkLst>
            <pc:docMk/>
            <pc:sldMk cId="4223252415" sldId="265"/>
            <ac:spMk id="3" creationId="{7EFCF9A5-96F0-4E0B-BD73-BE8ACEC57E94}"/>
          </ac:spMkLst>
        </pc:spChg>
        <pc:spChg chg="add">
          <ac:chgData name="Molandzobo-Borromée, Antioche Emmanuel" userId="bdb33b09-04b8-4796-aa26-88680c564762" providerId="ADAL" clId="{D29C0DBD-0042-4DD8-9DDF-CA1920A58AAF}" dt="2021-12-02T01:33:23.449" v="782" actId="26606"/>
          <ac:spMkLst>
            <pc:docMk/>
            <pc:sldMk cId="4223252415" sldId="265"/>
            <ac:spMk id="8" creationId="{F92989FB-1024-49B7-BDF1-B3CE27D48623}"/>
          </ac:spMkLst>
        </pc:spChg>
        <pc:spChg chg="add">
          <ac:chgData name="Molandzobo-Borromée, Antioche Emmanuel" userId="bdb33b09-04b8-4796-aa26-88680c564762" providerId="ADAL" clId="{D29C0DBD-0042-4DD8-9DDF-CA1920A58AAF}" dt="2021-12-02T01:33:23.449" v="782" actId="26606"/>
          <ac:spMkLst>
            <pc:docMk/>
            <pc:sldMk cId="4223252415" sldId="265"/>
            <ac:spMk id="10" creationId="{DFEE959E-BF10-4204-9556-D1707088D445}"/>
          </ac:spMkLst>
        </pc:spChg>
        <pc:spChg chg="add">
          <ac:chgData name="Molandzobo-Borromée, Antioche Emmanuel" userId="bdb33b09-04b8-4796-aa26-88680c564762" providerId="ADAL" clId="{D29C0DBD-0042-4DD8-9DDF-CA1920A58AAF}" dt="2021-12-02T01:33:23.449" v="782" actId="26606"/>
          <ac:spMkLst>
            <pc:docMk/>
            <pc:sldMk cId="4223252415" sldId="265"/>
            <ac:spMk id="12" creationId="{DDD17B6A-CB37-4005-9681-A20AFCDC7822}"/>
          </ac:spMkLst>
        </pc:spChg>
        <pc:spChg chg="add">
          <ac:chgData name="Molandzobo-Borromée, Antioche Emmanuel" userId="bdb33b09-04b8-4796-aa26-88680c564762" providerId="ADAL" clId="{D29C0DBD-0042-4DD8-9DDF-CA1920A58AAF}" dt="2021-12-02T01:33:23.449" v="782" actId="26606"/>
          <ac:spMkLst>
            <pc:docMk/>
            <pc:sldMk cId="4223252415" sldId="265"/>
            <ac:spMk id="14" creationId="{3B7BBDE9-DAED-40B0-A640-503C918D1CE3}"/>
          </ac:spMkLst>
        </pc:spChg>
        <pc:spChg chg="add">
          <ac:chgData name="Molandzobo-Borromée, Antioche Emmanuel" userId="bdb33b09-04b8-4796-aa26-88680c564762" providerId="ADAL" clId="{D29C0DBD-0042-4DD8-9DDF-CA1920A58AAF}" dt="2021-12-02T01:33:23.449" v="782" actId="26606"/>
          <ac:spMkLst>
            <pc:docMk/>
            <pc:sldMk cId="4223252415" sldId="265"/>
            <ac:spMk id="16" creationId="{7BC7EA7B-802E-41F4-8926-C4475287AA31}"/>
          </ac:spMkLst>
        </pc:spChg>
        <pc:picChg chg="add mod">
          <ac:chgData name="Molandzobo-Borromée, Antioche Emmanuel" userId="bdb33b09-04b8-4796-aa26-88680c564762" providerId="ADAL" clId="{D29C0DBD-0042-4DD8-9DDF-CA1920A58AAF}" dt="2021-12-02T02:32:21.230" v="1259" actId="1076"/>
          <ac:picMkLst>
            <pc:docMk/>
            <pc:sldMk cId="4223252415" sldId="265"/>
            <ac:picMk id="2050" creationId="{181FAAA0-BC1B-4AF1-B1C3-3CAB103DA26B}"/>
          </ac:picMkLst>
        </pc:picChg>
      </pc:sldChg>
      <pc:sldChg chg="addSp delSp modSp mod ord setClrOvrMap">
        <pc:chgData name="Molandzobo-Borromée, Antioche Emmanuel" userId="bdb33b09-04b8-4796-aa26-88680c564762" providerId="ADAL" clId="{D29C0DBD-0042-4DD8-9DDF-CA1920A58AAF}" dt="2021-12-02T01:54:27.135" v="925" actId="20577"/>
        <pc:sldMkLst>
          <pc:docMk/>
          <pc:sldMk cId="4042338203" sldId="266"/>
        </pc:sldMkLst>
        <pc:spChg chg="mod">
          <ac:chgData name="Molandzobo-Borromée, Antioche Emmanuel" userId="bdb33b09-04b8-4796-aa26-88680c564762" providerId="ADAL" clId="{D29C0DBD-0042-4DD8-9DDF-CA1920A58AAF}" dt="2021-12-02T01:54:27.135" v="925" actId="20577"/>
          <ac:spMkLst>
            <pc:docMk/>
            <pc:sldMk cId="4042338203" sldId="266"/>
            <ac:spMk id="2" creationId="{123AB4D6-E24E-4A4E-ADA6-C8A6B361343C}"/>
          </ac:spMkLst>
        </pc:spChg>
        <pc:spChg chg="mod">
          <ac:chgData name="Molandzobo-Borromée, Antioche Emmanuel" userId="bdb33b09-04b8-4796-aa26-88680c564762" providerId="ADAL" clId="{D29C0DBD-0042-4DD8-9DDF-CA1920A58AAF}" dt="2021-11-30T20:58:29.223" v="288"/>
          <ac:spMkLst>
            <pc:docMk/>
            <pc:sldMk cId="4042338203" sldId="266"/>
            <ac:spMk id="3" creationId="{5E5413DA-5B50-4A2F-B30A-75FEC66B3043}"/>
          </ac:spMkLst>
        </pc:spChg>
        <pc:spChg chg="mod ord">
          <ac:chgData name="Molandzobo-Borromée, Antioche Emmanuel" userId="bdb33b09-04b8-4796-aa26-88680c564762" providerId="ADAL" clId="{D29C0DBD-0042-4DD8-9DDF-CA1920A58AAF}" dt="2021-12-02T01:54:18.250" v="923" actId="123"/>
          <ac:spMkLst>
            <pc:docMk/>
            <pc:sldMk cId="4042338203" sldId="266"/>
            <ac:spMk id="7" creationId="{04DEF84B-A697-42F1-9C27-D31B0753AD30}"/>
          </ac:spMkLst>
        </pc:spChg>
        <pc:spChg chg="add del">
          <ac:chgData name="Molandzobo-Borromée, Antioche Emmanuel" userId="bdb33b09-04b8-4796-aa26-88680c564762" providerId="ADAL" clId="{D29C0DBD-0042-4DD8-9DDF-CA1920A58AAF}" dt="2021-12-02T01:53:41.805" v="912" actId="22"/>
          <ac:spMkLst>
            <pc:docMk/>
            <pc:sldMk cId="4042338203" sldId="266"/>
            <ac:spMk id="9" creationId="{92844ED6-B218-4ED7-9665-089C0A60A341}"/>
          </ac:spMkLst>
        </pc:spChg>
        <pc:spChg chg="add del">
          <ac:chgData name="Molandzobo-Borromée, Antioche Emmanuel" userId="bdb33b09-04b8-4796-aa26-88680c564762" providerId="ADAL" clId="{D29C0DBD-0042-4DD8-9DDF-CA1920A58AAF}" dt="2021-12-02T01:54:03.285" v="919" actId="26606"/>
          <ac:spMkLst>
            <pc:docMk/>
            <pc:sldMk cId="4042338203" sldId="266"/>
            <ac:spMk id="12" creationId="{879A26B8-6C4E-452B-ADD3-ED324A7AB7E8}"/>
          </ac:spMkLst>
        </pc:spChg>
        <pc:spChg chg="add del">
          <ac:chgData name="Molandzobo-Borromée, Antioche Emmanuel" userId="bdb33b09-04b8-4796-aa26-88680c564762" providerId="ADAL" clId="{D29C0DBD-0042-4DD8-9DDF-CA1920A58AAF}" dt="2021-12-02T01:54:03.285" v="919" actId="26606"/>
          <ac:spMkLst>
            <pc:docMk/>
            <pc:sldMk cId="4042338203" sldId="266"/>
            <ac:spMk id="14" creationId="{9B4167E1-E2B0-4192-8DA2-6967DDFF87A5}"/>
          </ac:spMkLst>
        </pc:spChg>
        <pc:spChg chg="add del">
          <ac:chgData name="Molandzobo-Borromée, Antioche Emmanuel" userId="bdb33b09-04b8-4796-aa26-88680c564762" providerId="ADAL" clId="{D29C0DBD-0042-4DD8-9DDF-CA1920A58AAF}" dt="2021-12-02T01:54:03.285" v="919" actId="26606"/>
          <ac:spMkLst>
            <pc:docMk/>
            <pc:sldMk cId="4042338203" sldId="266"/>
            <ac:spMk id="16" creationId="{D03E4FEE-2E6A-44AB-B6BA-C1AD0CD6D93B}"/>
          </ac:spMkLst>
        </pc:spChg>
        <pc:spChg chg="add del">
          <ac:chgData name="Molandzobo-Borromée, Antioche Emmanuel" userId="bdb33b09-04b8-4796-aa26-88680c564762" providerId="ADAL" clId="{D29C0DBD-0042-4DD8-9DDF-CA1920A58AAF}" dt="2021-12-02T01:54:03.285" v="919" actId="26606"/>
          <ac:spMkLst>
            <pc:docMk/>
            <pc:sldMk cId="4042338203" sldId="266"/>
            <ac:spMk id="18" creationId="{0817EB59-13B3-43DA-9B91-A7CC174A6069}"/>
          </ac:spMkLst>
        </pc:spChg>
        <pc:spChg chg="add del">
          <ac:chgData name="Molandzobo-Borromée, Antioche Emmanuel" userId="bdb33b09-04b8-4796-aa26-88680c564762" providerId="ADAL" clId="{D29C0DBD-0042-4DD8-9DDF-CA1920A58AAF}" dt="2021-12-02T01:54:12.542" v="921" actId="26606"/>
          <ac:spMkLst>
            <pc:docMk/>
            <pc:sldMk cId="4042338203" sldId="266"/>
            <ac:spMk id="20" creationId="{B719D01B-E306-486F-A44A-E1BEE6B8C63A}"/>
          </ac:spMkLst>
        </pc:spChg>
        <pc:spChg chg="add">
          <ac:chgData name="Molandzobo-Borromée, Antioche Emmanuel" userId="bdb33b09-04b8-4796-aa26-88680c564762" providerId="ADAL" clId="{D29C0DBD-0042-4DD8-9DDF-CA1920A58AAF}" dt="2021-12-02T01:54:12.549" v="922" actId="26606"/>
          <ac:spMkLst>
            <pc:docMk/>
            <pc:sldMk cId="4042338203" sldId="266"/>
            <ac:spMk id="24" creationId="{42AC7AAA-F039-4011-98DE-17464A67B2EC}"/>
          </ac:spMkLst>
        </pc:spChg>
        <pc:grpChg chg="add del">
          <ac:chgData name="Molandzobo-Borromée, Antioche Emmanuel" userId="bdb33b09-04b8-4796-aa26-88680c564762" providerId="ADAL" clId="{D29C0DBD-0042-4DD8-9DDF-CA1920A58AAF}" dt="2021-12-02T01:54:12.542" v="921" actId="26606"/>
          <ac:grpSpMkLst>
            <pc:docMk/>
            <pc:sldMk cId="4042338203" sldId="266"/>
            <ac:grpSpMk id="21" creationId="{E3ECE2A1-BE02-45E8-80D2-40668675E1BF}"/>
          </ac:grpSpMkLst>
        </pc:grpChg>
        <pc:grpChg chg="add">
          <ac:chgData name="Molandzobo-Borromée, Antioche Emmanuel" userId="bdb33b09-04b8-4796-aa26-88680c564762" providerId="ADAL" clId="{D29C0DBD-0042-4DD8-9DDF-CA1920A58AAF}" dt="2021-12-02T01:54:12.549" v="922" actId="26606"/>
          <ac:grpSpMkLst>
            <pc:docMk/>
            <pc:sldMk cId="4042338203" sldId="266"/>
            <ac:grpSpMk id="25" creationId="{85EBB90B-3A54-4B2B-9FA6-7B47E1075FE9}"/>
          </ac:grpSpMkLst>
        </pc:grpChg>
        <pc:picChg chg="add mod">
          <ac:chgData name="Molandzobo-Borromée, Antioche Emmanuel" userId="bdb33b09-04b8-4796-aa26-88680c564762" providerId="ADAL" clId="{D29C0DBD-0042-4DD8-9DDF-CA1920A58AAF}" dt="2021-12-02T01:54:12.549" v="922" actId="26606"/>
          <ac:picMkLst>
            <pc:docMk/>
            <pc:sldMk cId="4042338203" sldId="266"/>
            <ac:picMk id="6" creationId="{DC84DF6C-82C5-42D2-891F-FCCEBE5E4FF8}"/>
          </ac:picMkLst>
        </pc:picChg>
        <pc:picChg chg="add del mod">
          <ac:chgData name="Molandzobo-Borromée, Antioche Emmanuel" userId="bdb33b09-04b8-4796-aa26-88680c564762" providerId="ADAL" clId="{D29C0DBD-0042-4DD8-9DDF-CA1920A58AAF}" dt="2021-12-02T01:53:50.354" v="914" actId="478"/>
          <ac:picMkLst>
            <pc:docMk/>
            <pc:sldMk cId="4042338203" sldId="266"/>
            <ac:picMk id="8" creationId="{7D145D55-81EB-48E9-8981-AD3139B002D5}"/>
          </ac:picMkLst>
        </pc:picChg>
      </pc:sldChg>
      <pc:sldChg chg="del">
        <pc:chgData name="Molandzobo-Borromée, Antioche Emmanuel" userId="bdb33b09-04b8-4796-aa26-88680c564762" providerId="ADAL" clId="{D29C0DBD-0042-4DD8-9DDF-CA1920A58AAF}" dt="2021-11-30T20:52:53.690" v="168" actId="47"/>
        <pc:sldMkLst>
          <pc:docMk/>
          <pc:sldMk cId="2349465295" sldId="267"/>
        </pc:sldMkLst>
      </pc:sldChg>
      <pc:sldChg chg="del">
        <pc:chgData name="Molandzobo-Borromée, Antioche Emmanuel" userId="bdb33b09-04b8-4796-aa26-88680c564762" providerId="ADAL" clId="{D29C0DBD-0042-4DD8-9DDF-CA1920A58AAF}" dt="2021-11-30T20:52:51.901" v="167" actId="47"/>
        <pc:sldMkLst>
          <pc:docMk/>
          <pc:sldMk cId="1886813052" sldId="268"/>
        </pc:sldMkLst>
      </pc:sldChg>
      <pc:sldChg chg="addSp delSp modSp new mod setBg">
        <pc:chgData name="Molandzobo-Borromée, Antioche Emmanuel" userId="bdb33b09-04b8-4796-aa26-88680c564762" providerId="ADAL" clId="{D29C0DBD-0042-4DD8-9DDF-CA1920A58AAF}" dt="2021-12-02T02:23:11.167" v="1183" actId="1076"/>
        <pc:sldMkLst>
          <pc:docMk/>
          <pc:sldMk cId="231209034" sldId="269"/>
        </pc:sldMkLst>
        <pc:spChg chg="mod">
          <ac:chgData name="Molandzobo-Borromée, Antioche Emmanuel" userId="bdb33b09-04b8-4796-aa26-88680c564762" providerId="ADAL" clId="{D29C0DBD-0042-4DD8-9DDF-CA1920A58AAF}" dt="2021-12-02T02:22:49.002" v="1182" actId="207"/>
          <ac:spMkLst>
            <pc:docMk/>
            <pc:sldMk cId="231209034" sldId="269"/>
            <ac:spMk id="2" creationId="{6C6504B5-58E1-49F4-9355-11968ABD17E9}"/>
          </ac:spMkLst>
        </pc:spChg>
        <pc:spChg chg="mod">
          <ac:chgData name="Molandzobo-Borromée, Antioche Emmanuel" userId="bdb33b09-04b8-4796-aa26-88680c564762" providerId="ADAL" clId="{D29C0DBD-0042-4DD8-9DDF-CA1920A58AAF}" dt="2021-12-02T01:25:35.464" v="717" actId="123"/>
          <ac:spMkLst>
            <pc:docMk/>
            <pc:sldMk cId="231209034" sldId="269"/>
            <ac:spMk id="3" creationId="{2B24050E-BCE0-407F-8ABD-5F10597B07F8}"/>
          </ac:spMkLst>
        </pc:spChg>
        <pc:spChg chg="add del">
          <ac:chgData name="Molandzobo-Borromée, Antioche Emmanuel" userId="bdb33b09-04b8-4796-aa26-88680c564762" providerId="ADAL" clId="{D29C0DBD-0042-4DD8-9DDF-CA1920A58AAF}" dt="2021-12-02T01:22:42.609" v="693" actId="26606"/>
          <ac:spMkLst>
            <pc:docMk/>
            <pc:sldMk cId="231209034" sldId="269"/>
            <ac:spMk id="8" creationId="{F92989FB-1024-49B7-BDF1-B3CE27D48623}"/>
          </ac:spMkLst>
        </pc:spChg>
        <pc:spChg chg="add del">
          <ac:chgData name="Molandzobo-Borromée, Antioche Emmanuel" userId="bdb33b09-04b8-4796-aa26-88680c564762" providerId="ADAL" clId="{D29C0DBD-0042-4DD8-9DDF-CA1920A58AAF}" dt="2021-12-02T01:22:42.609" v="693" actId="26606"/>
          <ac:spMkLst>
            <pc:docMk/>
            <pc:sldMk cId="231209034" sldId="269"/>
            <ac:spMk id="10" creationId="{DFEE959E-BF10-4204-9556-D1707088D445}"/>
          </ac:spMkLst>
        </pc:spChg>
        <pc:spChg chg="add del">
          <ac:chgData name="Molandzobo-Borromée, Antioche Emmanuel" userId="bdb33b09-04b8-4796-aa26-88680c564762" providerId="ADAL" clId="{D29C0DBD-0042-4DD8-9DDF-CA1920A58AAF}" dt="2021-12-02T01:22:42.609" v="693" actId="26606"/>
          <ac:spMkLst>
            <pc:docMk/>
            <pc:sldMk cId="231209034" sldId="269"/>
            <ac:spMk id="12" creationId="{DDD17B6A-CB37-4005-9681-A20AFCDC7822}"/>
          </ac:spMkLst>
        </pc:spChg>
        <pc:spChg chg="add del">
          <ac:chgData name="Molandzobo-Borromée, Antioche Emmanuel" userId="bdb33b09-04b8-4796-aa26-88680c564762" providerId="ADAL" clId="{D29C0DBD-0042-4DD8-9DDF-CA1920A58AAF}" dt="2021-12-02T01:22:42.609" v="693" actId="26606"/>
          <ac:spMkLst>
            <pc:docMk/>
            <pc:sldMk cId="231209034" sldId="269"/>
            <ac:spMk id="14" creationId="{3B7BBDE9-DAED-40B0-A640-503C918D1CE3}"/>
          </ac:spMkLst>
        </pc:spChg>
        <pc:spChg chg="add del">
          <ac:chgData name="Molandzobo-Borromée, Antioche Emmanuel" userId="bdb33b09-04b8-4796-aa26-88680c564762" providerId="ADAL" clId="{D29C0DBD-0042-4DD8-9DDF-CA1920A58AAF}" dt="2021-12-02T01:22:42.609" v="693" actId="26606"/>
          <ac:spMkLst>
            <pc:docMk/>
            <pc:sldMk cId="231209034" sldId="269"/>
            <ac:spMk id="16" creationId="{7BC7EA7B-802E-41F4-8926-C4475287AA31}"/>
          </ac:spMkLst>
        </pc:spChg>
        <pc:spChg chg="add del">
          <ac:chgData name="Molandzobo-Borromée, Antioche Emmanuel" userId="bdb33b09-04b8-4796-aa26-88680c564762" providerId="ADAL" clId="{D29C0DBD-0042-4DD8-9DDF-CA1920A58AAF}" dt="2021-12-02T01:22:51.745" v="695" actId="26606"/>
          <ac:spMkLst>
            <pc:docMk/>
            <pc:sldMk cId="231209034" sldId="269"/>
            <ac:spMk id="18" creationId="{B373F125-DEF3-41D6-9918-AB21A2ACC37A}"/>
          </ac:spMkLst>
        </pc:spChg>
        <pc:spChg chg="add del">
          <ac:chgData name="Molandzobo-Borromée, Antioche Emmanuel" userId="bdb33b09-04b8-4796-aa26-88680c564762" providerId="ADAL" clId="{D29C0DBD-0042-4DD8-9DDF-CA1920A58AAF}" dt="2021-12-02T01:22:51.745" v="695" actId="26606"/>
          <ac:spMkLst>
            <pc:docMk/>
            <pc:sldMk cId="231209034" sldId="269"/>
            <ac:spMk id="19" creationId="{71E9F226-EB6E-48C9-ADDA-636DE4BF4EBE}"/>
          </ac:spMkLst>
        </pc:spChg>
        <pc:spChg chg="add">
          <ac:chgData name="Molandzobo-Borromée, Antioche Emmanuel" userId="bdb33b09-04b8-4796-aa26-88680c564762" providerId="ADAL" clId="{D29C0DBD-0042-4DD8-9DDF-CA1920A58AAF}" dt="2021-12-02T01:22:51.755" v="696" actId="26606"/>
          <ac:spMkLst>
            <pc:docMk/>
            <pc:sldMk cId="231209034" sldId="269"/>
            <ac:spMk id="21" creationId="{F92989FB-1024-49B7-BDF1-B3CE27D48623}"/>
          </ac:spMkLst>
        </pc:spChg>
        <pc:spChg chg="add">
          <ac:chgData name="Molandzobo-Borromée, Antioche Emmanuel" userId="bdb33b09-04b8-4796-aa26-88680c564762" providerId="ADAL" clId="{D29C0DBD-0042-4DD8-9DDF-CA1920A58AAF}" dt="2021-12-02T01:22:51.755" v="696" actId="26606"/>
          <ac:spMkLst>
            <pc:docMk/>
            <pc:sldMk cId="231209034" sldId="269"/>
            <ac:spMk id="22" creationId="{DFEE959E-BF10-4204-9556-D1707088D445}"/>
          </ac:spMkLst>
        </pc:spChg>
        <pc:spChg chg="add">
          <ac:chgData name="Molandzobo-Borromée, Antioche Emmanuel" userId="bdb33b09-04b8-4796-aa26-88680c564762" providerId="ADAL" clId="{D29C0DBD-0042-4DD8-9DDF-CA1920A58AAF}" dt="2021-12-02T01:22:51.755" v="696" actId="26606"/>
          <ac:spMkLst>
            <pc:docMk/>
            <pc:sldMk cId="231209034" sldId="269"/>
            <ac:spMk id="23" creationId="{DDD17B6A-CB37-4005-9681-A20AFCDC7822}"/>
          </ac:spMkLst>
        </pc:spChg>
        <pc:spChg chg="add">
          <ac:chgData name="Molandzobo-Borromée, Antioche Emmanuel" userId="bdb33b09-04b8-4796-aa26-88680c564762" providerId="ADAL" clId="{D29C0DBD-0042-4DD8-9DDF-CA1920A58AAF}" dt="2021-12-02T01:22:51.755" v="696" actId="26606"/>
          <ac:spMkLst>
            <pc:docMk/>
            <pc:sldMk cId="231209034" sldId="269"/>
            <ac:spMk id="24" creationId="{3B7BBDE9-DAED-40B0-A640-503C918D1CE3}"/>
          </ac:spMkLst>
        </pc:spChg>
        <pc:spChg chg="add">
          <ac:chgData name="Molandzobo-Borromée, Antioche Emmanuel" userId="bdb33b09-04b8-4796-aa26-88680c564762" providerId="ADAL" clId="{D29C0DBD-0042-4DD8-9DDF-CA1920A58AAF}" dt="2021-12-02T01:22:51.755" v="696" actId="26606"/>
          <ac:spMkLst>
            <pc:docMk/>
            <pc:sldMk cId="231209034" sldId="269"/>
            <ac:spMk id="25" creationId="{7BC7EA7B-802E-41F4-8926-C4475287AA31}"/>
          </ac:spMkLst>
        </pc:spChg>
        <pc:picChg chg="add mod">
          <ac:chgData name="Molandzobo-Borromée, Antioche Emmanuel" userId="bdb33b09-04b8-4796-aa26-88680c564762" providerId="ADAL" clId="{D29C0DBD-0042-4DD8-9DDF-CA1920A58AAF}" dt="2021-12-02T02:23:11.167" v="1183" actId="1076"/>
          <ac:picMkLst>
            <pc:docMk/>
            <pc:sldMk cId="231209034" sldId="269"/>
            <ac:picMk id="5122" creationId="{68D8EC1F-88A6-4DBF-ABDE-555A45707CCF}"/>
          </ac:picMkLst>
        </pc:picChg>
      </pc:sldChg>
      <pc:sldChg chg="addSp modSp new mod setBg">
        <pc:chgData name="Molandzobo-Borromée, Antioche Emmanuel" userId="bdb33b09-04b8-4796-aa26-88680c564762" providerId="ADAL" clId="{D29C0DBD-0042-4DD8-9DDF-CA1920A58AAF}" dt="2021-12-02T02:31:30.647" v="1257" actId="1076"/>
        <pc:sldMkLst>
          <pc:docMk/>
          <pc:sldMk cId="522152912" sldId="270"/>
        </pc:sldMkLst>
        <pc:spChg chg="mod">
          <ac:chgData name="Molandzobo-Borromée, Antioche Emmanuel" userId="bdb33b09-04b8-4796-aa26-88680c564762" providerId="ADAL" clId="{D29C0DBD-0042-4DD8-9DDF-CA1920A58AAF}" dt="2021-12-02T02:19:52.176" v="1145" actId="207"/>
          <ac:spMkLst>
            <pc:docMk/>
            <pc:sldMk cId="522152912" sldId="270"/>
            <ac:spMk id="2" creationId="{F6A715D3-A2F7-40BF-B46F-F23BE109C8BF}"/>
          </ac:spMkLst>
        </pc:spChg>
        <pc:spChg chg="mod">
          <ac:chgData name="Molandzobo-Borromée, Antioche Emmanuel" userId="bdb33b09-04b8-4796-aa26-88680c564762" providerId="ADAL" clId="{D29C0DBD-0042-4DD8-9DDF-CA1920A58AAF}" dt="2021-12-02T02:29:28.435" v="1212" actId="20577"/>
          <ac:spMkLst>
            <pc:docMk/>
            <pc:sldMk cId="522152912" sldId="270"/>
            <ac:spMk id="3" creationId="{D6727FF3-1406-4F60-8509-BA512E5742F4}"/>
          </ac:spMkLst>
        </pc:spChg>
        <pc:spChg chg="add">
          <ac:chgData name="Molandzobo-Borromée, Antioche Emmanuel" userId="bdb33b09-04b8-4796-aa26-88680c564762" providerId="ADAL" clId="{D29C0DBD-0042-4DD8-9DDF-CA1920A58AAF}" dt="2021-12-02T01:32:43.670" v="778" actId="26606"/>
          <ac:spMkLst>
            <pc:docMk/>
            <pc:sldMk cId="522152912" sldId="270"/>
            <ac:spMk id="8" creationId="{F92989FB-1024-49B7-BDF1-B3CE27D48623}"/>
          </ac:spMkLst>
        </pc:spChg>
        <pc:spChg chg="add">
          <ac:chgData name="Molandzobo-Borromée, Antioche Emmanuel" userId="bdb33b09-04b8-4796-aa26-88680c564762" providerId="ADAL" clId="{D29C0DBD-0042-4DD8-9DDF-CA1920A58AAF}" dt="2021-12-02T01:32:43.670" v="778" actId="26606"/>
          <ac:spMkLst>
            <pc:docMk/>
            <pc:sldMk cId="522152912" sldId="270"/>
            <ac:spMk id="10" creationId="{DFEE959E-BF10-4204-9556-D1707088D445}"/>
          </ac:spMkLst>
        </pc:spChg>
        <pc:spChg chg="add">
          <ac:chgData name="Molandzobo-Borromée, Antioche Emmanuel" userId="bdb33b09-04b8-4796-aa26-88680c564762" providerId="ADAL" clId="{D29C0DBD-0042-4DD8-9DDF-CA1920A58AAF}" dt="2021-12-02T01:32:43.670" v="778" actId="26606"/>
          <ac:spMkLst>
            <pc:docMk/>
            <pc:sldMk cId="522152912" sldId="270"/>
            <ac:spMk id="12" creationId="{DDD17B6A-CB37-4005-9681-A20AFCDC7822}"/>
          </ac:spMkLst>
        </pc:spChg>
        <pc:spChg chg="add">
          <ac:chgData name="Molandzobo-Borromée, Antioche Emmanuel" userId="bdb33b09-04b8-4796-aa26-88680c564762" providerId="ADAL" clId="{D29C0DBD-0042-4DD8-9DDF-CA1920A58AAF}" dt="2021-12-02T01:32:43.670" v="778" actId="26606"/>
          <ac:spMkLst>
            <pc:docMk/>
            <pc:sldMk cId="522152912" sldId="270"/>
            <ac:spMk id="14" creationId="{3B7BBDE9-DAED-40B0-A640-503C918D1CE3}"/>
          </ac:spMkLst>
        </pc:spChg>
        <pc:spChg chg="add">
          <ac:chgData name="Molandzobo-Borromée, Antioche Emmanuel" userId="bdb33b09-04b8-4796-aa26-88680c564762" providerId="ADAL" clId="{D29C0DBD-0042-4DD8-9DDF-CA1920A58AAF}" dt="2021-12-02T01:32:43.670" v="778" actId="26606"/>
          <ac:spMkLst>
            <pc:docMk/>
            <pc:sldMk cId="522152912" sldId="270"/>
            <ac:spMk id="16" creationId="{7BC7EA7B-802E-41F4-8926-C4475287AA31}"/>
          </ac:spMkLst>
        </pc:spChg>
        <pc:picChg chg="add mod">
          <ac:chgData name="Molandzobo-Borromée, Antioche Emmanuel" userId="bdb33b09-04b8-4796-aa26-88680c564762" providerId="ADAL" clId="{D29C0DBD-0042-4DD8-9DDF-CA1920A58AAF}" dt="2021-12-02T02:31:30.647" v="1257" actId="1076"/>
          <ac:picMkLst>
            <pc:docMk/>
            <pc:sldMk cId="522152912" sldId="270"/>
            <ac:picMk id="3074" creationId="{23DAA8E1-43B4-488F-AC4A-595D1D765978}"/>
          </ac:picMkLst>
        </pc:picChg>
      </pc:sldChg>
      <pc:sldChg chg="addSp delSp modSp new del mod setBg">
        <pc:chgData name="Molandzobo-Borromée, Antioche Emmanuel" userId="bdb33b09-04b8-4796-aa26-88680c564762" providerId="ADAL" clId="{D29C0DBD-0042-4DD8-9DDF-CA1920A58AAF}" dt="2021-12-02T01:49:11.208" v="902" actId="47"/>
        <pc:sldMkLst>
          <pc:docMk/>
          <pc:sldMk cId="1183744680" sldId="271"/>
        </pc:sldMkLst>
        <pc:spChg chg="mod">
          <ac:chgData name="Molandzobo-Borromée, Antioche Emmanuel" userId="bdb33b09-04b8-4796-aa26-88680c564762" providerId="ADAL" clId="{D29C0DBD-0042-4DD8-9DDF-CA1920A58AAF}" dt="2021-12-02T01:47:28.809" v="886" actId="20577"/>
          <ac:spMkLst>
            <pc:docMk/>
            <pc:sldMk cId="1183744680" sldId="271"/>
            <ac:spMk id="2" creationId="{331C6CB4-183E-4C9D-BE34-4BC2114FEF64}"/>
          </ac:spMkLst>
        </pc:spChg>
        <pc:spChg chg="del mod">
          <ac:chgData name="Molandzobo-Borromée, Antioche Emmanuel" userId="bdb33b09-04b8-4796-aa26-88680c564762" providerId="ADAL" clId="{D29C0DBD-0042-4DD8-9DDF-CA1920A58AAF}" dt="2021-12-02T01:45:58.503" v="875" actId="26606"/>
          <ac:spMkLst>
            <pc:docMk/>
            <pc:sldMk cId="1183744680" sldId="271"/>
            <ac:spMk id="3" creationId="{852FEC42-37F8-4460-BB22-E93C976162DD}"/>
          </ac:spMkLst>
        </pc:spChg>
        <pc:spChg chg="add del">
          <ac:chgData name="Molandzobo-Borromée, Antioche Emmanuel" userId="bdb33b09-04b8-4796-aa26-88680c564762" providerId="ADAL" clId="{D29C0DBD-0042-4DD8-9DDF-CA1920A58AAF}" dt="2021-12-02T01:45:58.503" v="875" actId="26606"/>
          <ac:spMkLst>
            <pc:docMk/>
            <pc:sldMk cId="1183744680" sldId="271"/>
            <ac:spMk id="8" creationId="{B373F125-DEF3-41D6-9918-AB21A2ACC37A}"/>
          </ac:spMkLst>
        </pc:spChg>
        <pc:spChg chg="add del">
          <ac:chgData name="Molandzobo-Borromée, Antioche Emmanuel" userId="bdb33b09-04b8-4796-aa26-88680c564762" providerId="ADAL" clId="{D29C0DBD-0042-4DD8-9DDF-CA1920A58AAF}" dt="2021-12-02T01:45:58.503" v="875" actId="26606"/>
          <ac:spMkLst>
            <pc:docMk/>
            <pc:sldMk cId="1183744680" sldId="271"/>
            <ac:spMk id="10" creationId="{71E9F226-EB6E-48C9-ADDA-636DE4BF4EBE}"/>
          </ac:spMkLst>
        </pc:spChg>
        <pc:spChg chg="add">
          <ac:chgData name="Molandzobo-Borromée, Antioche Emmanuel" userId="bdb33b09-04b8-4796-aa26-88680c564762" providerId="ADAL" clId="{D29C0DBD-0042-4DD8-9DDF-CA1920A58AAF}" dt="2021-12-02T01:45:58.503" v="875" actId="26606"/>
          <ac:spMkLst>
            <pc:docMk/>
            <pc:sldMk cId="1183744680" sldId="271"/>
            <ac:spMk id="16" creationId="{2928117C-9446-4E7F-AE62-95E0F6DB5B27}"/>
          </ac:spMkLst>
        </pc:spChg>
        <pc:spChg chg="add">
          <ac:chgData name="Molandzobo-Borromée, Antioche Emmanuel" userId="bdb33b09-04b8-4796-aa26-88680c564762" providerId="ADAL" clId="{D29C0DBD-0042-4DD8-9DDF-CA1920A58AAF}" dt="2021-12-02T01:45:58.503" v="875" actId="26606"/>
          <ac:spMkLst>
            <pc:docMk/>
            <pc:sldMk cId="1183744680" sldId="271"/>
            <ac:spMk id="18" creationId="{84D30AFB-4D71-48B0-AA00-28EE92363A5F}"/>
          </ac:spMkLst>
        </pc:spChg>
        <pc:spChg chg="add">
          <ac:chgData name="Molandzobo-Borromée, Antioche Emmanuel" userId="bdb33b09-04b8-4796-aa26-88680c564762" providerId="ADAL" clId="{D29C0DBD-0042-4DD8-9DDF-CA1920A58AAF}" dt="2021-12-02T01:45:58.503" v="875" actId="26606"/>
          <ac:spMkLst>
            <pc:docMk/>
            <pc:sldMk cId="1183744680" sldId="271"/>
            <ac:spMk id="20" creationId="{96A0B76F-8010-4C62-B4B6-C5FC438C059E}"/>
          </ac:spMkLst>
        </pc:spChg>
        <pc:spChg chg="add">
          <ac:chgData name="Molandzobo-Borromée, Antioche Emmanuel" userId="bdb33b09-04b8-4796-aa26-88680c564762" providerId="ADAL" clId="{D29C0DBD-0042-4DD8-9DDF-CA1920A58AAF}" dt="2021-12-02T01:45:58.503" v="875" actId="26606"/>
          <ac:spMkLst>
            <pc:docMk/>
            <pc:sldMk cId="1183744680" sldId="271"/>
            <ac:spMk id="22" creationId="{9FC936C0-4624-438D-BDD0-6B296BD6409D}"/>
          </ac:spMkLst>
        </pc:spChg>
        <pc:spChg chg="add">
          <ac:chgData name="Molandzobo-Borromée, Antioche Emmanuel" userId="bdb33b09-04b8-4796-aa26-88680c564762" providerId="ADAL" clId="{D29C0DBD-0042-4DD8-9DDF-CA1920A58AAF}" dt="2021-12-02T01:45:58.503" v="875" actId="26606"/>
          <ac:spMkLst>
            <pc:docMk/>
            <pc:sldMk cId="1183744680" sldId="271"/>
            <ac:spMk id="24" creationId="{F34F34AF-75E7-4149-A3CF-2E483C744F92}"/>
          </ac:spMkLst>
        </pc:spChg>
        <pc:grpChg chg="add">
          <ac:chgData name="Molandzobo-Borromée, Antioche Emmanuel" userId="bdb33b09-04b8-4796-aa26-88680c564762" providerId="ADAL" clId="{D29C0DBD-0042-4DD8-9DDF-CA1920A58AAF}" dt="2021-12-02T01:45:58.503" v="875" actId="26606"/>
          <ac:grpSpMkLst>
            <pc:docMk/>
            <pc:sldMk cId="1183744680" sldId="271"/>
            <ac:grpSpMk id="26" creationId="{1654C7F9-AF92-42BD-A713-6B020F63B307}"/>
          </ac:grpSpMkLst>
        </pc:grpChg>
        <pc:picChg chg="add">
          <ac:chgData name="Molandzobo-Borromée, Antioche Emmanuel" userId="bdb33b09-04b8-4796-aa26-88680c564762" providerId="ADAL" clId="{D29C0DBD-0042-4DD8-9DDF-CA1920A58AAF}" dt="2021-12-02T01:45:58.503" v="875" actId="26606"/>
          <ac:picMkLst>
            <pc:docMk/>
            <pc:sldMk cId="1183744680" sldId="271"/>
            <ac:picMk id="12" creationId="{E452C4D0-65B7-4D14-949C-791499912F7F}"/>
          </ac:picMkLst>
        </pc:picChg>
      </pc:sldChg>
      <pc:sldChg chg="addSp delSp modSp new del mod setBg setClrOvrMap">
        <pc:chgData name="Molandzobo-Borromée, Antioche Emmanuel" userId="bdb33b09-04b8-4796-aa26-88680c564762" providerId="ADAL" clId="{D29C0DBD-0042-4DD8-9DDF-CA1920A58AAF}" dt="2021-12-02T02:44:25.360" v="1351" actId="47"/>
        <pc:sldMkLst>
          <pc:docMk/>
          <pc:sldMk cId="2994534208" sldId="272"/>
        </pc:sldMkLst>
        <pc:spChg chg="mod">
          <ac:chgData name="Molandzobo-Borromée, Antioche Emmanuel" userId="bdb33b09-04b8-4796-aa26-88680c564762" providerId="ADAL" clId="{D29C0DBD-0042-4DD8-9DDF-CA1920A58AAF}" dt="2021-12-02T02:42:37.499" v="1319" actId="20577"/>
          <ac:spMkLst>
            <pc:docMk/>
            <pc:sldMk cId="2994534208" sldId="272"/>
            <ac:spMk id="2" creationId="{D2F5F4B7-BB54-46CE-88DC-3B67E71FB2D0}"/>
          </ac:spMkLst>
        </pc:spChg>
        <pc:spChg chg="del mod">
          <ac:chgData name="Molandzobo-Borromée, Antioche Emmanuel" userId="bdb33b09-04b8-4796-aa26-88680c564762" providerId="ADAL" clId="{D29C0DBD-0042-4DD8-9DDF-CA1920A58AAF}" dt="2021-12-02T02:35:52.082" v="1276" actId="26606"/>
          <ac:spMkLst>
            <pc:docMk/>
            <pc:sldMk cId="2994534208" sldId="272"/>
            <ac:spMk id="3" creationId="{97FE5D7C-279B-4A37-BE64-27D5917BFDFA}"/>
          </ac:spMkLst>
        </pc:spChg>
        <pc:spChg chg="add del">
          <ac:chgData name="Molandzobo-Borromée, Antioche Emmanuel" userId="bdb33b09-04b8-4796-aa26-88680c564762" providerId="ADAL" clId="{D29C0DBD-0042-4DD8-9DDF-CA1920A58AAF}" dt="2021-12-02T02:38:45.603" v="1285" actId="26606"/>
          <ac:spMkLst>
            <pc:docMk/>
            <pc:sldMk cId="2994534208" sldId="272"/>
            <ac:spMk id="8" creationId="{E9AA9F65-94B8-41A5-A7FF-23D2CFB116BB}"/>
          </ac:spMkLst>
        </pc:spChg>
        <pc:spChg chg="add del">
          <ac:chgData name="Molandzobo-Borromée, Antioche Emmanuel" userId="bdb33b09-04b8-4796-aa26-88680c564762" providerId="ADAL" clId="{D29C0DBD-0042-4DD8-9DDF-CA1920A58AAF}" dt="2021-12-02T02:38:45.603" v="1285" actId="26606"/>
          <ac:spMkLst>
            <pc:docMk/>
            <pc:sldMk cId="2994534208" sldId="272"/>
            <ac:spMk id="10" creationId="{7E8B0F8E-3F6C-4541-B9C1-774D80A08834}"/>
          </ac:spMkLst>
        </pc:spChg>
        <pc:spChg chg="add del">
          <ac:chgData name="Molandzobo-Borromée, Antioche Emmanuel" userId="bdb33b09-04b8-4796-aa26-88680c564762" providerId="ADAL" clId="{D29C0DBD-0042-4DD8-9DDF-CA1920A58AAF}" dt="2021-12-02T02:38:45.603" v="1285" actId="26606"/>
          <ac:spMkLst>
            <pc:docMk/>
            <pc:sldMk cId="2994534208" sldId="272"/>
            <ac:spMk id="12" creationId="{7A45F5BC-32D1-41CD-B270-C46F18CA1ACC}"/>
          </ac:spMkLst>
        </pc:spChg>
        <pc:spChg chg="add del">
          <ac:chgData name="Molandzobo-Borromée, Antioche Emmanuel" userId="bdb33b09-04b8-4796-aa26-88680c564762" providerId="ADAL" clId="{D29C0DBD-0042-4DD8-9DDF-CA1920A58AAF}" dt="2021-12-02T02:38:45.603" v="1285" actId="26606"/>
          <ac:spMkLst>
            <pc:docMk/>
            <pc:sldMk cId="2994534208" sldId="272"/>
            <ac:spMk id="14" creationId="{CE57EE13-72B0-4FFA-ACE1-EBDE89340E47}"/>
          </ac:spMkLst>
        </pc:spChg>
        <pc:spChg chg="add del">
          <ac:chgData name="Molandzobo-Borromée, Antioche Emmanuel" userId="bdb33b09-04b8-4796-aa26-88680c564762" providerId="ADAL" clId="{D29C0DBD-0042-4DD8-9DDF-CA1920A58AAF}" dt="2021-12-02T02:38:45.603" v="1285" actId="26606"/>
          <ac:spMkLst>
            <pc:docMk/>
            <pc:sldMk cId="2994534208" sldId="272"/>
            <ac:spMk id="16" creationId="{DEA81853-BCE1-4B7C-922E-A502B7B5FDD6}"/>
          </ac:spMkLst>
        </pc:spChg>
        <pc:spChg chg="add del">
          <ac:chgData name="Molandzobo-Borromée, Antioche Emmanuel" userId="bdb33b09-04b8-4796-aa26-88680c564762" providerId="ADAL" clId="{D29C0DBD-0042-4DD8-9DDF-CA1920A58AAF}" dt="2021-12-02T02:38:45.603" v="1285" actId="26606"/>
          <ac:spMkLst>
            <pc:docMk/>
            <pc:sldMk cId="2994534208" sldId="272"/>
            <ac:spMk id="18" creationId="{4A53F3F5-328C-4AC3-B3C4-6A9D4C3D370C}"/>
          </ac:spMkLst>
        </pc:spChg>
        <pc:spChg chg="add del">
          <ac:chgData name="Molandzobo-Borromée, Antioche Emmanuel" userId="bdb33b09-04b8-4796-aa26-88680c564762" providerId="ADAL" clId="{D29C0DBD-0042-4DD8-9DDF-CA1920A58AAF}" dt="2021-12-02T02:38:45.603" v="1285" actId="26606"/>
          <ac:spMkLst>
            <pc:docMk/>
            <pc:sldMk cId="2994534208" sldId="272"/>
            <ac:spMk id="20" creationId="{B38C0B53-F62B-4C6C-948D-0F3A70C42A45}"/>
          </ac:spMkLst>
        </pc:spChg>
        <pc:spChg chg="add del">
          <ac:chgData name="Molandzobo-Borromée, Antioche Emmanuel" userId="bdb33b09-04b8-4796-aa26-88680c564762" providerId="ADAL" clId="{D29C0DBD-0042-4DD8-9DDF-CA1920A58AAF}" dt="2021-12-02T02:38:45.603" v="1285" actId="26606"/>
          <ac:spMkLst>
            <pc:docMk/>
            <pc:sldMk cId="2994534208" sldId="272"/>
            <ac:spMk id="22" creationId="{60ECACBD-42EC-44A4-B0DE-2DEDB73E1301}"/>
          </ac:spMkLst>
        </pc:spChg>
        <pc:spChg chg="add del">
          <ac:chgData name="Molandzobo-Borromée, Antioche Emmanuel" userId="bdb33b09-04b8-4796-aa26-88680c564762" providerId="ADAL" clId="{D29C0DBD-0042-4DD8-9DDF-CA1920A58AAF}" dt="2021-12-02T02:38:45.603" v="1285" actId="26606"/>
          <ac:spMkLst>
            <pc:docMk/>
            <pc:sldMk cId="2994534208" sldId="272"/>
            <ac:spMk id="24" creationId="{9BBB5757-5277-4AC5-8E2C-46B13387BCA7}"/>
          </ac:spMkLst>
        </pc:spChg>
        <pc:spChg chg="add del">
          <ac:chgData name="Molandzobo-Borromée, Antioche Emmanuel" userId="bdb33b09-04b8-4796-aa26-88680c564762" providerId="ADAL" clId="{D29C0DBD-0042-4DD8-9DDF-CA1920A58AAF}" dt="2021-12-02T02:39:05.909" v="1290" actId="26606"/>
          <ac:spMkLst>
            <pc:docMk/>
            <pc:sldMk cId="2994534208" sldId="272"/>
            <ac:spMk id="29" creationId="{E9AA9F65-94B8-41A5-A7FF-23D2CFB116BB}"/>
          </ac:spMkLst>
        </pc:spChg>
        <pc:spChg chg="add del">
          <ac:chgData name="Molandzobo-Borromée, Antioche Emmanuel" userId="bdb33b09-04b8-4796-aa26-88680c564762" providerId="ADAL" clId="{D29C0DBD-0042-4DD8-9DDF-CA1920A58AAF}" dt="2021-12-02T02:39:05.909" v="1290" actId="26606"/>
          <ac:spMkLst>
            <pc:docMk/>
            <pc:sldMk cId="2994534208" sldId="272"/>
            <ac:spMk id="31" creationId="{7E8B0F8E-3F6C-4541-B9C1-774D80A08834}"/>
          </ac:spMkLst>
        </pc:spChg>
        <pc:spChg chg="add del">
          <ac:chgData name="Molandzobo-Borromée, Antioche Emmanuel" userId="bdb33b09-04b8-4796-aa26-88680c564762" providerId="ADAL" clId="{D29C0DBD-0042-4DD8-9DDF-CA1920A58AAF}" dt="2021-12-02T02:39:05.909" v="1290" actId="26606"/>
          <ac:spMkLst>
            <pc:docMk/>
            <pc:sldMk cId="2994534208" sldId="272"/>
            <ac:spMk id="33" creationId="{7A45F5BC-32D1-41CD-B270-C46F18CA1ACC}"/>
          </ac:spMkLst>
        </pc:spChg>
        <pc:spChg chg="add del">
          <ac:chgData name="Molandzobo-Borromée, Antioche Emmanuel" userId="bdb33b09-04b8-4796-aa26-88680c564762" providerId="ADAL" clId="{D29C0DBD-0042-4DD8-9DDF-CA1920A58AAF}" dt="2021-12-02T02:39:05.909" v="1290" actId="26606"/>
          <ac:spMkLst>
            <pc:docMk/>
            <pc:sldMk cId="2994534208" sldId="272"/>
            <ac:spMk id="35" creationId="{CE57EE13-72B0-4FFA-ACE1-EBDE89340E47}"/>
          </ac:spMkLst>
        </pc:spChg>
        <pc:spChg chg="add del">
          <ac:chgData name="Molandzobo-Borromée, Antioche Emmanuel" userId="bdb33b09-04b8-4796-aa26-88680c564762" providerId="ADAL" clId="{D29C0DBD-0042-4DD8-9DDF-CA1920A58AAF}" dt="2021-12-02T02:39:05.909" v="1290" actId="26606"/>
          <ac:spMkLst>
            <pc:docMk/>
            <pc:sldMk cId="2994534208" sldId="272"/>
            <ac:spMk id="37" creationId="{DA182162-B517-4B41-B039-339F87FAE1D0}"/>
          </ac:spMkLst>
        </pc:spChg>
        <pc:spChg chg="add del">
          <ac:chgData name="Molandzobo-Borromée, Antioche Emmanuel" userId="bdb33b09-04b8-4796-aa26-88680c564762" providerId="ADAL" clId="{D29C0DBD-0042-4DD8-9DDF-CA1920A58AAF}" dt="2021-12-02T02:39:05.909" v="1290" actId="26606"/>
          <ac:spMkLst>
            <pc:docMk/>
            <pc:sldMk cId="2994534208" sldId="272"/>
            <ac:spMk id="39" creationId="{49B5AD54-1E68-4239-A6AF-FE0F49BB8367}"/>
          </ac:spMkLst>
        </pc:spChg>
        <pc:spChg chg="add del">
          <ac:chgData name="Molandzobo-Borromée, Antioche Emmanuel" userId="bdb33b09-04b8-4796-aa26-88680c564762" providerId="ADAL" clId="{D29C0DBD-0042-4DD8-9DDF-CA1920A58AAF}" dt="2021-12-02T02:39:05.033" v="1287" actId="26606"/>
          <ac:spMkLst>
            <pc:docMk/>
            <pc:sldMk cId="2994534208" sldId="272"/>
            <ac:spMk id="44" creationId="{E9AA9F65-94B8-41A5-A7FF-23D2CFB116BB}"/>
          </ac:spMkLst>
        </pc:spChg>
        <pc:spChg chg="add del">
          <ac:chgData name="Molandzobo-Borromée, Antioche Emmanuel" userId="bdb33b09-04b8-4796-aa26-88680c564762" providerId="ADAL" clId="{D29C0DBD-0042-4DD8-9DDF-CA1920A58AAF}" dt="2021-12-02T02:39:05.033" v="1287" actId="26606"/>
          <ac:spMkLst>
            <pc:docMk/>
            <pc:sldMk cId="2994534208" sldId="272"/>
            <ac:spMk id="46" creationId="{7E8B0F8E-3F6C-4541-B9C1-774D80A08834}"/>
          </ac:spMkLst>
        </pc:spChg>
        <pc:spChg chg="add del">
          <ac:chgData name="Molandzobo-Borromée, Antioche Emmanuel" userId="bdb33b09-04b8-4796-aa26-88680c564762" providerId="ADAL" clId="{D29C0DBD-0042-4DD8-9DDF-CA1920A58AAF}" dt="2021-12-02T02:39:05.033" v="1287" actId="26606"/>
          <ac:spMkLst>
            <pc:docMk/>
            <pc:sldMk cId="2994534208" sldId="272"/>
            <ac:spMk id="48" creationId="{7A45F5BC-32D1-41CD-B270-C46F18CA1ACC}"/>
          </ac:spMkLst>
        </pc:spChg>
        <pc:spChg chg="add del">
          <ac:chgData name="Molandzobo-Borromée, Antioche Emmanuel" userId="bdb33b09-04b8-4796-aa26-88680c564762" providerId="ADAL" clId="{D29C0DBD-0042-4DD8-9DDF-CA1920A58AAF}" dt="2021-12-02T02:39:05.033" v="1287" actId="26606"/>
          <ac:spMkLst>
            <pc:docMk/>
            <pc:sldMk cId="2994534208" sldId="272"/>
            <ac:spMk id="50" creationId="{CE57EE13-72B0-4FFA-ACE1-EBDE89340E47}"/>
          </ac:spMkLst>
        </pc:spChg>
        <pc:spChg chg="add del">
          <ac:chgData name="Molandzobo-Borromée, Antioche Emmanuel" userId="bdb33b09-04b8-4796-aa26-88680c564762" providerId="ADAL" clId="{D29C0DBD-0042-4DD8-9DDF-CA1920A58AAF}" dt="2021-12-02T02:39:05.033" v="1287" actId="26606"/>
          <ac:spMkLst>
            <pc:docMk/>
            <pc:sldMk cId="2994534208" sldId="272"/>
            <ac:spMk id="52" creationId="{DA182162-B517-4B41-B039-339F87FAE1D0}"/>
          </ac:spMkLst>
        </pc:spChg>
        <pc:spChg chg="add del">
          <ac:chgData name="Molandzobo-Borromée, Antioche Emmanuel" userId="bdb33b09-04b8-4796-aa26-88680c564762" providerId="ADAL" clId="{D29C0DBD-0042-4DD8-9DDF-CA1920A58AAF}" dt="2021-12-02T02:39:05.033" v="1287" actId="26606"/>
          <ac:spMkLst>
            <pc:docMk/>
            <pc:sldMk cId="2994534208" sldId="272"/>
            <ac:spMk id="54" creationId="{49B5AD54-1E68-4239-A6AF-FE0F49BB8367}"/>
          </ac:spMkLst>
        </pc:spChg>
        <pc:spChg chg="add del">
          <ac:chgData name="Molandzobo-Borromée, Antioche Emmanuel" userId="bdb33b09-04b8-4796-aa26-88680c564762" providerId="ADAL" clId="{D29C0DBD-0042-4DD8-9DDF-CA1920A58AAF}" dt="2021-12-02T02:39:05.895" v="1289" actId="26606"/>
          <ac:spMkLst>
            <pc:docMk/>
            <pc:sldMk cId="2994534208" sldId="272"/>
            <ac:spMk id="56" creationId="{E9AA9F65-94B8-41A5-A7FF-23D2CFB116BB}"/>
          </ac:spMkLst>
        </pc:spChg>
        <pc:spChg chg="add del">
          <ac:chgData name="Molandzobo-Borromée, Antioche Emmanuel" userId="bdb33b09-04b8-4796-aa26-88680c564762" providerId="ADAL" clId="{D29C0DBD-0042-4DD8-9DDF-CA1920A58AAF}" dt="2021-12-02T02:39:05.895" v="1289" actId="26606"/>
          <ac:spMkLst>
            <pc:docMk/>
            <pc:sldMk cId="2994534208" sldId="272"/>
            <ac:spMk id="57" creationId="{7E8B0F8E-3F6C-4541-B9C1-774D80A08834}"/>
          </ac:spMkLst>
        </pc:spChg>
        <pc:spChg chg="add del">
          <ac:chgData name="Molandzobo-Borromée, Antioche Emmanuel" userId="bdb33b09-04b8-4796-aa26-88680c564762" providerId="ADAL" clId="{D29C0DBD-0042-4DD8-9DDF-CA1920A58AAF}" dt="2021-12-02T02:39:05.895" v="1289" actId="26606"/>
          <ac:spMkLst>
            <pc:docMk/>
            <pc:sldMk cId="2994534208" sldId="272"/>
            <ac:spMk id="58" creationId="{7A45F5BC-32D1-41CD-B270-C46F18CA1ACC}"/>
          </ac:spMkLst>
        </pc:spChg>
        <pc:spChg chg="add del">
          <ac:chgData name="Molandzobo-Borromée, Antioche Emmanuel" userId="bdb33b09-04b8-4796-aa26-88680c564762" providerId="ADAL" clId="{D29C0DBD-0042-4DD8-9DDF-CA1920A58AAF}" dt="2021-12-02T02:39:05.895" v="1289" actId="26606"/>
          <ac:spMkLst>
            <pc:docMk/>
            <pc:sldMk cId="2994534208" sldId="272"/>
            <ac:spMk id="59" creationId="{CE57EE13-72B0-4FFA-ACE1-EBDE89340E47}"/>
          </ac:spMkLst>
        </pc:spChg>
        <pc:spChg chg="add del">
          <ac:chgData name="Molandzobo-Borromée, Antioche Emmanuel" userId="bdb33b09-04b8-4796-aa26-88680c564762" providerId="ADAL" clId="{D29C0DBD-0042-4DD8-9DDF-CA1920A58AAF}" dt="2021-12-02T02:39:05.895" v="1289" actId="26606"/>
          <ac:spMkLst>
            <pc:docMk/>
            <pc:sldMk cId="2994534208" sldId="272"/>
            <ac:spMk id="60" creationId="{DA182162-B517-4B41-B039-339F87FAE1D0}"/>
          </ac:spMkLst>
        </pc:spChg>
        <pc:spChg chg="add del">
          <ac:chgData name="Molandzobo-Borromée, Antioche Emmanuel" userId="bdb33b09-04b8-4796-aa26-88680c564762" providerId="ADAL" clId="{D29C0DBD-0042-4DD8-9DDF-CA1920A58AAF}" dt="2021-12-02T02:39:05.895" v="1289" actId="26606"/>
          <ac:spMkLst>
            <pc:docMk/>
            <pc:sldMk cId="2994534208" sldId="272"/>
            <ac:spMk id="61" creationId="{49B5AD54-1E68-4239-A6AF-FE0F49BB8367}"/>
          </ac:spMkLst>
        </pc:spChg>
        <pc:spChg chg="add del">
          <ac:chgData name="Molandzobo-Borromée, Antioche Emmanuel" userId="bdb33b09-04b8-4796-aa26-88680c564762" providerId="ADAL" clId="{D29C0DBD-0042-4DD8-9DDF-CA1920A58AAF}" dt="2021-12-02T02:39:14.154" v="1291" actId="26606"/>
          <ac:spMkLst>
            <pc:docMk/>
            <pc:sldMk cId="2994534208" sldId="272"/>
            <ac:spMk id="63" creationId="{E9AA9F65-94B8-41A5-A7FF-23D2CFB116BB}"/>
          </ac:spMkLst>
        </pc:spChg>
        <pc:spChg chg="add del">
          <ac:chgData name="Molandzobo-Borromée, Antioche Emmanuel" userId="bdb33b09-04b8-4796-aa26-88680c564762" providerId="ADAL" clId="{D29C0DBD-0042-4DD8-9DDF-CA1920A58AAF}" dt="2021-12-02T02:39:14.154" v="1291" actId="26606"/>
          <ac:spMkLst>
            <pc:docMk/>
            <pc:sldMk cId="2994534208" sldId="272"/>
            <ac:spMk id="64" creationId="{7E8B0F8E-3F6C-4541-B9C1-774D80A08834}"/>
          </ac:spMkLst>
        </pc:spChg>
        <pc:spChg chg="add del">
          <ac:chgData name="Molandzobo-Borromée, Antioche Emmanuel" userId="bdb33b09-04b8-4796-aa26-88680c564762" providerId="ADAL" clId="{D29C0DBD-0042-4DD8-9DDF-CA1920A58AAF}" dt="2021-12-02T02:39:14.154" v="1291" actId="26606"/>
          <ac:spMkLst>
            <pc:docMk/>
            <pc:sldMk cId="2994534208" sldId="272"/>
            <ac:spMk id="65" creationId="{7A45F5BC-32D1-41CD-B270-C46F18CA1ACC}"/>
          </ac:spMkLst>
        </pc:spChg>
        <pc:spChg chg="add del">
          <ac:chgData name="Molandzobo-Borromée, Antioche Emmanuel" userId="bdb33b09-04b8-4796-aa26-88680c564762" providerId="ADAL" clId="{D29C0DBD-0042-4DD8-9DDF-CA1920A58AAF}" dt="2021-12-02T02:39:14.154" v="1291" actId="26606"/>
          <ac:spMkLst>
            <pc:docMk/>
            <pc:sldMk cId="2994534208" sldId="272"/>
            <ac:spMk id="66" creationId="{CE57EE13-72B0-4FFA-ACE1-EBDE89340E47}"/>
          </ac:spMkLst>
        </pc:spChg>
        <pc:spChg chg="add del">
          <ac:chgData name="Molandzobo-Borromée, Antioche Emmanuel" userId="bdb33b09-04b8-4796-aa26-88680c564762" providerId="ADAL" clId="{D29C0DBD-0042-4DD8-9DDF-CA1920A58AAF}" dt="2021-12-02T02:39:14.154" v="1291" actId="26606"/>
          <ac:spMkLst>
            <pc:docMk/>
            <pc:sldMk cId="2994534208" sldId="272"/>
            <ac:spMk id="67" creationId="{328C565D-A991-4381-AC37-76A58A4A128F}"/>
          </ac:spMkLst>
        </pc:spChg>
        <pc:spChg chg="add del">
          <ac:chgData name="Molandzobo-Borromée, Antioche Emmanuel" userId="bdb33b09-04b8-4796-aa26-88680c564762" providerId="ADAL" clId="{D29C0DBD-0042-4DD8-9DDF-CA1920A58AAF}" dt="2021-12-02T02:39:14.154" v="1291" actId="26606"/>
          <ac:spMkLst>
            <pc:docMk/>
            <pc:sldMk cId="2994534208" sldId="272"/>
            <ac:spMk id="68" creationId="{B7180431-F4DE-415D-BCBB-9316423C37C1}"/>
          </ac:spMkLst>
        </pc:spChg>
        <pc:spChg chg="add del">
          <ac:chgData name="Molandzobo-Borromée, Antioche Emmanuel" userId="bdb33b09-04b8-4796-aa26-88680c564762" providerId="ADAL" clId="{D29C0DBD-0042-4DD8-9DDF-CA1920A58AAF}" dt="2021-12-02T02:39:14.154" v="1291" actId="26606"/>
          <ac:spMkLst>
            <pc:docMk/>
            <pc:sldMk cId="2994534208" sldId="272"/>
            <ac:spMk id="69" creationId="{EEABD997-5EF9-4E9B-AFBB-F6DFAAF3ADF0}"/>
          </ac:spMkLst>
        </pc:spChg>
        <pc:spChg chg="add del">
          <ac:chgData name="Molandzobo-Borromée, Antioche Emmanuel" userId="bdb33b09-04b8-4796-aa26-88680c564762" providerId="ADAL" clId="{D29C0DBD-0042-4DD8-9DDF-CA1920A58AAF}" dt="2021-12-02T02:39:14.154" v="1291" actId="26606"/>
          <ac:spMkLst>
            <pc:docMk/>
            <pc:sldMk cId="2994534208" sldId="272"/>
            <ac:spMk id="70" creationId="{E9AB5EE6-A047-4B18-B998-D46DF3CC36FE}"/>
          </ac:spMkLst>
        </pc:spChg>
        <pc:spChg chg="add del">
          <ac:chgData name="Molandzobo-Borromée, Antioche Emmanuel" userId="bdb33b09-04b8-4796-aa26-88680c564762" providerId="ADAL" clId="{D29C0DBD-0042-4DD8-9DDF-CA1920A58AAF}" dt="2021-12-02T02:41:01.876" v="1300" actId="26606"/>
          <ac:spMkLst>
            <pc:docMk/>
            <pc:sldMk cId="2994534208" sldId="272"/>
            <ac:spMk id="75" creationId="{E9AA9F65-94B8-41A5-A7FF-23D2CFB116BB}"/>
          </ac:spMkLst>
        </pc:spChg>
        <pc:spChg chg="add del">
          <ac:chgData name="Molandzobo-Borromée, Antioche Emmanuel" userId="bdb33b09-04b8-4796-aa26-88680c564762" providerId="ADAL" clId="{D29C0DBD-0042-4DD8-9DDF-CA1920A58AAF}" dt="2021-12-02T02:41:01.876" v="1300" actId="26606"/>
          <ac:spMkLst>
            <pc:docMk/>
            <pc:sldMk cId="2994534208" sldId="272"/>
            <ac:spMk id="77" creationId="{7E8B0F8E-3F6C-4541-B9C1-774D80A08834}"/>
          </ac:spMkLst>
        </pc:spChg>
        <pc:spChg chg="add del">
          <ac:chgData name="Molandzobo-Borromée, Antioche Emmanuel" userId="bdb33b09-04b8-4796-aa26-88680c564762" providerId="ADAL" clId="{D29C0DBD-0042-4DD8-9DDF-CA1920A58AAF}" dt="2021-12-02T02:41:01.876" v="1300" actId="26606"/>
          <ac:spMkLst>
            <pc:docMk/>
            <pc:sldMk cId="2994534208" sldId="272"/>
            <ac:spMk id="79" creationId="{7A45F5BC-32D1-41CD-B270-C46F18CA1ACC}"/>
          </ac:spMkLst>
        </pc:spChg>
        <pc:spChg chg="add del">
          <ac:chgData name="Molandzobo-Borromée, Antioche Emmanuel" userId="bdb33b09-04b8-4796-aa26-88680c564762" providerId="ADAL" clId="{D29C0DBD-0042-4DD8-9DDF-CA1920A58AAF}" dt="2021-12-02T02:41:01.876" v="1300" actId="26606"/>
          <ac:spMkLst>
            <pc:docMk/>
            <pc:sldMk cId="2994534208" sldId="272"/>
            <ac:spMk id="81" creationId="{CE57EE13-72B0-4FFA-ACE1-EBDE89340E47}"/>
          </ac:spMkLst>
        </pc:spChg>
        <pc:spChg chg="add del">
          <ac:chgData name="Molandzobo-Borromée, Antioche Emmanuel" userId="bdb33b09-04b8-4796-aa26-88680c564762" providerId="ADAL" clId="{D29C0DBD-0042-4DD8-9DDF-CA1920A58AAF}" dt="2021-12-02T02:41:01.876" v="1300" actId="26606"/>
          <ac:spMkLst>
            <pc:docMk/>
            <pc:sldMk cId="2994534208" sldId="272"/>
            <ac:spMk id="83" creationId="{479958C0-67DC-4F86-AA91-C9BB89236733}"/>
          </ac:spMkLst>
        </pc:spChg>
        <pc:spChg chg="add del">
          <ac:chgData name="Molandzobo-Borromée, Antioche Emmanuel" userId="bdb33b09-04b8-4796-aa26-88680c564762" providerId="ADAL" clId="{D29C0DBD-0042-4DD8-9DDF-CA1920A58AAF}" dt="2021-12-02T02:41:01.876" v="1300" actId="26606"/>
          <ac:spMkLst>
            <pc:docMk/>
            <pc:sldMk cId="2994534208" sldId="272"/>
            <ac:spMk id="85" creationId="{95E1B8D6-5183-4C9D-9631-F5831902ABD5}"/>
          </ac:spMkLst>
        </pc:spChg>
        <pc:spChg chg="add del">
          <ac:chgData name="Molandzobo-Borromée, Antioche Emmanuel" userId="bdb33b09-04b8-4796-aa26-88680c564762" providerId="ADAL" clId="{D29C0DBD-0042-4DD8-9DDF-CA1920A58AAF}" dt="2021-12-02T02:41:01.876" v="1300" actId="26606"/>
          <ac:spMkLst>
            <pc:docMk/>
            <pc:sldMk cId="2994534208" sldId="272"/>
            <ac:spMk id="87" creationId="{85AA17EB-F169-483D-AF02-A7EC2B2D98CD}"/>
          </ac:spMkLst>
        </pc:spChg>
        <pc:spChg chg="add del">
          <ac:chgData name="Molandzobo-Borromée, Antioche Emmanuel" userId="bdb33b09-04b8-4796-aa26-88680c564762" providerId="ADAL" clId="{D29C0DBD-0042-4DD8-9DDF-CA1920A58AAF}" dt="2021-12-02T02:41:01.876" v="1300" actId="26606"/>
          <ac:spMkLst>
            <pc:docMk/>
            <pc:sldMk cId="2994534208" sldId="272"/>
            <ac:spMk id="89" creationId="{193E18B0-6B75-4819-8AF4-203AD4E0EAA2}"/>
          </ac:spMkLst>
        </pc:spChg>
        <pc:spChg chg="add del">
          <ac:chgData name="Molandzobo-Borromée, Antioche Emmanuel" userId="bdb33b09-04b8-4796-aa26-88680c564762" providerId="ADAL" clId="{D29C0DBD-0042-4DD8-9DDF-CA1920A58AAF}" dt="2021-12-02T02:41:55.459" v="1313" actId="26606"/>
          <ac:spMkLst>
            <pc:docMk/>
            <pc:sldMk cId="2994534208" sldId="272"/>
            <ac:spMk id="94" creationId="{E9AA9F65-94B8-41A5-A7FF-23D2CFB116BB}"/>
          </ac:spMkLst>
        </pc:spChg>
        <pc:spChg chg="add del">
          <ac:chgData name="Molandzobo-Borromée, Antioche Emmanuel" userId="bdb33b09-04b8-4796-aa26-88680c564762" providerId="ADAL" clId="{D29C0DBD-0042-4DD8-9DDF-CA1920A58AAF}" dt="2021-12-02T02:41:55.459" v="1313" actId="26606"/>
          <ac:spMkLst>
            <pc:docMk/>
            <pc:sldMk cId="2994534208" sldId="272"/>
            <ac:spMk id="96" creationId="{7E8B0F8E-3F6C-4541-B9C1-774D80A08834}"/>
          </ac:spMkLst>
        </pc:spChg>
        <pc:spChg chg="add del">
          <ac:chgData name="Molandzobo-Borromée, Antioche Emmanuel" userId="bdb33b09-04b8-4796-aa26-88680c564762" providerId="ADAL" clId="{D29C0DBD-0042-4DD8-9DDF-CA1920A58AAF}" dt="2021-12-02T02:41:55.459" v="1313" actId="26606"/>
          <ac:spMkLst>
            <pc:docMk/>
            <pc:sldMk cId="2994534208" sldId="272"/>
            <ac:spMk id="98" creationId="{7A45F5BC-32D1-41CD-B270-C46F18CA1ACC}"/>
          </ac:spMkLst>
        </pc:spChg>
        <pc:spChg chg="add del">
          <ac:chgData name="Molandzobo-Borromée, Antioche Emmanuel" userId="bdb33b09-04b8-4796-aa26-88680c564762" providerId="ADAL" clId="{D29C0DBD-0042-4DD8-9DDF-CA1920A58AAF}" dt="2021-12-02T02:41:55.459" v="1313" actId="26606"/>
          <ac:spMkLst>
            <pc:docMk/>
            <pc:sldMk cId="2994534208" sldId="272"/>
            <ac:spMk id="100" creationId="{CE57EE13-72B0-4FFA-ACE1-EBDE89340E47}"/>
          </ac:spMkLst>
        </pc:spChg>
        <pc:spChg chg="add del">
          <ac:chgData name="Molandzobo-Borromée, Antioche Emmanuel" userId="bdb33b09-04b8-4796-aa26-88680c564762" providerId="ADAL" clId="{D29C0DBD-0042-4DD8-9DDF-CA1920A58AAF}" dt="2021-12-02T02:41:55.459" v="1313" actId="26606"/>
          <ac:spMkLst>
            <pc:docMk/>
            <pc:sldMk cId="2994534208" sldId="272"/>
            <ac:spMk id="102" creationId="{DA182162-B517-4B41-B039-339F87FAE1D0}"/>
          </ac:spMkLst>
        </pc:spChg>
        <pc:spChg chg="add del">
          <ac:chgData name="Molandzobo-Borromée, Antioche Emmanuel" userId="bdb33b09-04b8-4796-aa26-88680c564762" providerId="ADAL" clId="{D29C0DBD-0042-4DD8-9DDF-CA1920A58AAF}" dt="2021-12-02T02:41:55.459" v="1313" actId="26606"/>
          <ac:spMkLst>
            <pc:docMk/>
            <pc:sldMk cId="2994534208" sldId="272"/>
            <ac:spMk id="104" creationId="{49B5AD54-1E68-4239-A6AF-FE0F49BB8367}"/>
          </ac:spMkLst>
        </pc:spChg>
        <pc:spChg chg="add">
          <ac:chgData name="Molandzobo-Borromée, Antioche Emmanuel" userId="bdb33b09-04b8-4796-aa26-88680c564762" providerId="ADAL" clId="{D29C0DBD-0042-4DD8-9DDF-CA1920A58AAF}" dt="2021-12-02T02:41:55.459" v="1313" actId="26606"/>
          <ac:spMkLst>
            <pc:docMk/>
            <pc:sldMk cId="2994534208" sldId="272"/>
            <ac:spMk id="109" creationId="{E9AA9F65-94B8-41A5-A7FF-23D2CFB116BB}"/>
          </ac:spMkLst>
        </pc:spChg>
        <pc:spChg chg="add">
          <ac:chgData name="Molandzobo-Borromée, Antioche Emmanuel" userId="bdb33b09-04b8-4796-aa26-88680c564762" providerId="ADAL" clId="{D29C0DBD-0042-4DD8-9DDF-CA1920A58AAF}" dt="2021-12-02T02:41:55.459" v="1313" actId="26606"/>
          <ac:spMkLst>
            <pc:docMk/>
            <pc:sldMk cId="2994534208" sldId="272"/>
            <ac:spMk id="111" creationId="{7E8B0F8E-3F6C-4541-B9C1-774D80A08834}"/>
          </ac:spMkLst>
        </pc:spChg>
        <pc:spChg chg="add">
          <ac:chgData name="Molandzobo-Borromée, Antioche Emmanuel" userId="bdb33b09-04b8-4796-aa26-88680c564762" providerId="ADAL" clId="{D29C0DBD-0042-4DD8-9DDF-CA1920A58AAF}" dt="2021-12-02T02:41:55.459" v="1313" actId="26606"/>
          <ac:spMkLst>
            <pc:docMk/>
            <pc:sldMk cId="2994534208" sldId="272"/>
            <ac:spMk id="113" creationId="{7A45F5BC-32D1-41CD-B270-C46F18CA1ACC}"/>
          </ac:spMkLst>
        </pc:spChg>
        <pc:spChg chg="add">
          <ac:chgData name="Molandzobo-Borromée, Antioche Emmanuel" userId="bdb33b09-04b8-4796-aa26-88680c564762" providerId="ADAL" clId="{D29C0DBD-0042-4DD8-9DDF-CA1920A58AAF}" dt="2021-12-02T02:41:55.459" v="1313" actId="26606"/>
          <ac:spMkLst>
            <pc:docMk/>
            <pc:sldMk cId="2994534208" sldId="272"/>
            <ac:spMk id="115" creationId="{CE57EE13-72B0-4FFA-ACE1-EBDE89340E47}"/>
          </ac:spMkLst>
        </pc:spChg>
        <pc:spChg chg="add">
          <ac:chgData name="Molandzobo-Borromée, Antioche Emmanuel" userId="bdb33b09-04b8-4796-aa26-88680c564762" providerId="ADAL" clId="{D29C0DBD-0042-4DD8-9DDF-CA1920A58AAF}" dt="2021-12-02T02:41:55.459" v="1313" actId="26606"/>
          <ac:spMkLst>
            <pc:docMk/>
            <pc:sldMk cId="2994534208" sldId="272"/>
            <ac:spMk id="117" creationId="{F6FF103D-65A5-496A-9B61-995A9F81E683}"/>
          </ac:spMkLst>
        </pc:spChg>
        <pc:spChg chg="add">
          <ac:chgData name="Molandzobo-Borromée, Antioche Emmanuel" userId="bdb33b09-04b8-4796-aa26-88680c564762" providerId="ADAL" clId="{D29C0DBD-0042-4DD8-9DDF-CA1920A58AAF}" dt="2021-12-02T02:41:55.459" v="1313" actId="26606"/>
          <ac:spMkLst>
            <pc:docMk/>
            <pc:sldMk cId="2994534208" sldId="272"/>
            <ac:spMk id="119" creationId="{2DFDD496-1EBA-4A1D-A7EF-C3175608D3EF}"/>
          </ac:spMkLst>
        </pc:spChg>
      </pc:sldChg>
      <pc:sldChg chg="addSp delSp modSp new mod setBg">
        <pc:chgData name="Molandzobo-Borromée, Antioche Emmanuel" userId="bdb33b09-04b8-4796-aa26-88680c564762" providerId="ADAL" clId="{D29C0DBD-0042-4DD8-9DDF-CA1920A58AAF}" dt="2021-12-02T02:58:40.056" v="1383" actId="27349"/>
        <pc:sldMkLst>
          <pc:docMk/>
          <pc:sldMk cId="4264359819" sldId="273"/>
        </pc:sldMkLst>
        <pc:spChg chg="mod ord">
          <ac:chgData name="Molandzobo-Borromée, Antioche Emmanuel" userId="bdb33b09-04b8-4796-aa26-88680c564762" providerId="ADAL" clId="{D29C0DBD-0042-4DD8-9DDF-CA1920A58AAF}" dt="2021-12-02T02:55:28.828" v="1371" actId="404"/>
          <ac:spMkLst>
            <pc:docMk/>
            <pc:sldMk cId="4264359819" sldId="273"/>
            <ac:spMk id="2" creationId="{65577941-88E8-4D2E-ABBF-4E4AFB9E4250}"/>
          </ac:spMkLst>
        </pc:spChg>
        <pc:spChg chg="del mod">
          <ac:chgData name="Molandzobo-Borromée, Antioche Emmanuel" userId="bdb33b09-04b8-4796-aa26-88680c564762" providerId="ADAL" clId="{D29C0DBD-0042-4DD8-9DDF-CA1920A58AAF}" dt="2021-12-02T02:38:32.628" v="1284" actId="26606"/>
          <ac:spMkLst>
            <pc:docMk/>
            <pc:sldMk cId="4264359819" sldId="273"/>
            <ac:spMk id="3" creationId="{BB956766-9FAD-4B58-A1A7-44658641DAB5}"/>
          </ac:spMkLst>
        </pc:spChg>
        <pc:spChg chg="add del">
          <ac:chgData name="Molandzobo-Borromée, Antioche Emmanuel" userId="bdb33b09-04b8-4796-aa26-88680c564762" providerId="ADAL" clId="{D29C0DBD-0042-4DD8-9DDF-CA1920A58AAF}" dt="2021-12-02T02:40:04.609" v="1294" actId="26606"/>
          <ac:spMkLst>
            <pc:docMk/>
            <pc:sldMk cId="4264359819" sldId="273"/>
            <ac:spMk id="10" creationId="{DB691D59-8F51-4DD8-AD41-D568D29B08F8}"/>
          </ac:spMkLst>
        </pc:spChg>
        <pc:spChg chg="add del">
          <ac:chgData name="Molandzobo-Borromée, Antioche Emmanuel" userId="bdb33b09-04b8-4796-aa26-88680c564762" providerId="ADAL" clId="{D29C0DBD-0042-4DD8-9DDF-CA1920A58AAF}" dt="2021-12-02T02:40:04.609" v="1294" actId="26606"/>
          <ac:spMkLst>
            <pc:docMk/>
            <pc:sldMk cId="4264359819" sldId="273"/>
            <ac:spMk id="12" creationId="{204AEF18-0627-48F3-9B3D-F7E8F050B1D4}"/>
          </ac:spMkLst>
        </pc:spChg>
        <pc:spChg chg="add del">
          <ac:chgData name="Molandzobo-Borromée, Antioche Emmanuel" userId="bdb33b09-04b8-4796-aa26-88680c564762" providerId="ADAL" clId="{D29C0DBD-0042-4DD8-9DDF-CA1920A58AAF}" dt="2021-12-02T02:40:04.609" v="1294" actId="26606"/>
          <ac:spMkLst>
            <pc:docMk/>
            <pc:sldMk cId="4264359819" sldId="273"/>
            <ac:spMk id="14" creationId="{CEAEE08A-C572-438F-9753-B0D527A515A7}"/>
          </ac:spMkLst>
        </pc:spChg>
        <pc:spChg chg="add del">
          <ac:chgData name="Molandzobo-Borromée, Antioche Emmanuel" userId="bdb33b09-04b8-4796-aa26-88680c564762" providerId="ADAL" clId="{D29C0DBD-0042-4DD8-9DDF-CA1920A58AAF}" dt="2021-12-02T02:40:04.609" v="1294" actId="26606"/>
          <ac:spMkLst>
            <pc:docMk/>
            <pc:sldMk cId="4264359819" sldId="273"/>
            <ac:spMk id="16" creationId="{DB93146F-62ED-4C59-844C-0935D0FB5031}"/>
          </ac:spMkLst>
        </pc:spChg>
        <pc:spChg chg="add del">
          <ac:chgData name="Molandzobo-Borromée, Antioche Emmanuel" userId="bdb33b09-04b8-4796-aa26-88680c564762" providerId="ADAL" clId="{D29C0DBD-0042-4DD8-9DDF-CA1920A58AAF}" dt="2021-12-02T02:40:04.609" v="1294" actId="26606"/>
          <ac:spMkLst>
            <pc:docMk/>
            <pc:sldMk cId="4264359819" sldId="273"/>
            <ac:spMk id="18" creationId="{B1A515B1-A9B3-49B0-AE0D-D038D42C21A9}"/>
          </ac:spMkLst>
        </pc:spChg>
        <pc:spChg chg="add">
          <ac:chgData name="Molandzobo-Borromée, Antioche Emmanuel" userId="bdb33b09-04b8-4796-aa26-88680c564762" providerId="ADAL" clId="{D29C0DBD-0042-4DD8-9DDF-CA1920A58AAF}" dt="2021-12-02T02:40:04.609" v="1294" actId="26606"/>
          <ac:spMkLst>
            <pc:docMk/>
            <pc:sldMk cId="4264359819" sldId="273"/>
            <ac:spMk id="23" creationId="{DB691D59-8F51-4DD8-AD41-D568D29B08F8}"/>
          </ac:spMkLst>
        </pc:spChg>
        <pc:spChg chg="add">
          <ac:chgData name="Molandzobo-Borromée, Antioche Emmanuel" userId="bdb33b09-04b8-4796-aa26-88680c564762" providerId="ADAL" clId="{D29C0DBD-0042-4DD8-9DDF-CA1920A58AAF}" dt="2021-12-02T02:40:04.609" v="1294" actId="26606"/>
          <ac:spMkLst>
            <pc:docMk/>
            <pc:sldMk cId="4264359819" sldId="273"/>
            <ac:spMk id="25" creationId="{204AEF18-0627-48F3-9B3D-F7E8F050B1D4}"/>
          </ac:spMkLst>
        </pc:spChg>
        <pc:spChg chg="add">
          <ac:chgData name="Molandzobo-Borromée, Antioche Emmanuel" userId="bdb33b09-04b8-4796-aa26-88680c564762" providerId="ADAL" clId="{D29C0DBD-0042-4DD8-9DDF-CA1920A58AAF}" dt="2021-12-02T02:40:04.609" v="1294" actId="26606"/>
          <ac:spMkLst>
            <pc:docMk/>
            <pc:sldMk cId="4264359819" sldId="273"/>
            <ac:spMk id="27" creationId="{CEAEE08A-C572-438F-9753-B0D527A515A7}"/>
          </ac:spMkLst>
        </pc:spChg>
        <pc:spChg chg="add">
          <ac:chgData name="Molandzobo-Borromée, Antioche Emmanuel" userId="bdb33b09-04b8-4796-aa26-88680c564762" providerId="ADAL" clId="{D29C0DBD-0042-4DD8-9DDF-CA1920A58AAF}" dt="2021-12-02T02:40:04.609" v="1294" actId="26606"/>
          <ac:spMkLst>
            <pc:docMk/>
            <pc:sldMk cId="4264359819" sldId="273"/>
            <ac:spMk id="29" creationId="{DB93146F-62ED-4C59-844C-0935D0FB5031}"/>
          </ac:spMkLst>
        </pc:spChg>
        <pc:spChg chg="add">
          <ac:chgData name="Molandzobo-Borromée, Antioche Emmanuel" userId="bdb33b09-04b8-4796-aa26-88680c564762" providerId="ADAL" clId="{D29C0DBD-0042-4DD8-9DDF-CA1920A58AAF}" dt="2021-12-02T02:40:04.609" v="1294" actId="26606"/>
          <ac:spMkLst>
            <pc:docMk/>
            <pc:sldMk cId="4264359819" sldId="273"/>
            <ac:spMk id="31" creationId="{C1FA8F66-3B85-411D-A2A6-A50DF3026D9A}"/>
          </ac:spMkLst>
        </pc:spChg>
        <pc:spChg chg="add">
          <ac:chgData name="Molandzobo-Borromée, Antioche Emmanuel" userId="bdb33b09-04b8-4796-aa26-88680c564762" providerId="ADAL" clId="{D29C0DBD-0042-4DD8-9DDF-CA1920A58AAF}" dt="2021-12-02T02:40:04.609" v="1294" actId="26606"/>
          <ac:spMkLst>
            <pc:docMk/>
            <pc:sldMk cId="4264359819" sldId="273"/>
            <ac:spMk id="33" creationId="{4179E790-E691-4202-B7FA-62924FC8D195}"/>
          </ac:spMkLst>
        </pc:spChg>
        <pc:spChg chg="add">
          <ac:chgData name="Molandzobo-Borromée, Antioche Emmanuel" userId="bdb33b09-04b8-4796-aa26-88680c564762" providerId="ADAL" clId="{D29C0DBD-0042-4DD8-9DDF-CA1920A58AAF}" dt="2021-12-02T02:40:04.609" v="1294" actId="26606"/>
          <ac:spMkLst>
            <pc:docMk/>
            <pc:sldMk cId="4264359819" sldId="273"/>
            <ac:spMk id="35" creationId="{065EE0A0-4DA6-4AA2-A475-14DB03C55AFA}"/>
          </ac:spMkLst>
        </pc:spChg>
        <pc:picChg chg="add mod">
          <ac:chgData name="Molandzobo-Borromée, Antioche Emmanuel" userId="bdb33b09-04b8-4796-aa26-88680c564762" providerId="ADAL" clId="{D29C0DBD-0042-4DD8-9DDF-CA1920A58AAF}" dt="2021-12-02T02:58:40.056" v="1383" actId="27349"/>
          <ac:picMkLst>
            <pc:docMk/>
            <pc:sldMk cId="4264359819" sldId="273"/>
            <ac:picMk id="7" creationId="{795BB757-85EA-4C6A-9F93-696C7A90388E}"/>
          </ac:picMkLst>
        </pc:picChg>
      </pc:sldChg>
      <pc:sldChg chg="addSp delSp modSp new mod setBg">
        <pc:chgData name="Molandzobo-Borromée, Antioche Emmanuel" userId="bdb33b09-04b8-4796-aa26-88680c564762" providerId="ADAL" clId="{D29C0DBD-0042-4DD8-9DDF-CA1920A58AAF}" dt="2021-12-02T03:03:46.888" v="1397" actId="20577"/>
        <pc:sldMkLst>
          <pc:docMk/>
          <pc:sldMk cId="502460113" sldId="274"/>
        </pc:sldMkLst>
        <pc:spChg chg="mod">
          <ac:chgData name="Molandzobo-Borromée, Antioche Emmanuel" userId="bdb33b09-04b8-4796-aa26-88680c564762" providerId="ADAL" clId="{D29C0DBD-0042-4DD8-9DDF-CA1920A58AAF}" dt="2021-12-02T03:03:46.888" v="1397" actId="20577"/>
          <ac:spMkLst>
            <pc:docMk/>
            <pc:sldMk cId="502460113" sldId="274"/>
            <ac:spMk id="2" creationId="{57FF61FD-2D3B-46BB-B96E-4D05324C46A8}"/>
          </ac:spMkLst>
        </pc:spChg>
        <pc:spChg chg="add del mod">
          <ac:chgData name="Molandzobo-Borromée, Antioche Emmanuel" userId="bdb33b09-04b8-4796-aa26-88680c564762" providerId="ADAL" clId="{D29C0DBD-0042-4DD8-9DDF-CA1920A58AAF}" dt="2021-12-02T01:58:49.281" v="933"/>
          <ac:spMkLst>
            <pc:docMk/>
            <pc:sldMk cId="502460113" sldId="274"/>
            <ac:spMk id="3" creationId="{74B2EB36-FCB1-4A08-BC7F-24C2116B9B91}"/>
          </ac:spMkLst>
        </pc:spChg>
        <pc:spChg chg="add del">
          <ac:chgData name="Molandzobo-Borromée, Antioche Emmanuel" userId="bdb33b09-04b8-4796-aa26-88680c564762" providerId="ADAL" clId="{D29C0DBD-0042-4DD8-9DDF-CA1920A58AAF}" dt="2021-12-02T01:57:51.100" v="930" actId="26606"/>
          <ac:spMkLst>
            <pc:docMk/>
            <pc:sldMk cId="502460113" sldId="274"/>
            <ac:spMk id="9" creationId="{FD7C82A2-6544-48D9-89C4-5DF237D39B34}"/>
          </ac:spMkLst>
        </pc:spChg>
        <pc:spChg chg="add">
          <ac:chgData name="Molandzobo-Borromée, Antioche Emmanuel" userId="bdb33b09-04b8-4796-aa26-88680c564762" providerId="ADAL" clId="{D29C0DBD-0042-4DD8-9DDF-CA1920A58AAF}" dt="2021-12-02T01:58:51.200" v="936" actId="26606"/>
          <ac:spMkLst>
            <pc:docMk/>
            <pc:sldMk cId="502460113" sldId="274"/>
            <ac:spMk id="10" creationId="{42AC7AAA-F039-4011-98DE-17464A67B2EC}"/>
          </ac:spMkLst>
        </pc:spChg>
        <pc:spChg chg="add">
          <ac:chgData name="Molandzobo-Borromée, Antioche Emmanuel" userId="bdb33b09-04b8-4796-aa26-88680c564762" providerId="ADAL" clId="{D29C0DBD-0042-4DD8-9DDF-CA1920A58AAF}" dt="2021-12-02T01:58:51.200" v="936" actId="26606"/>
          <ac:spMkLst>
            <pc:docMk/>
            <pc:sldMk cId="502460113" sldId="274"/>
            <ac:spMk id="11" creationId="{0DF8E236-3D2D-4480-9629-81873492A162}"/>
          </ac:spMkLst>
        </pc:spChg>
        <pc:spChg chg="add del">
          <ac:chgData name="Molandzobo-Borromée, Antioche Emmanuel" userId="bdb33b09-04b8-4796-aa26-88680c564762" providerId="ADAL" clId="{D29C0DBD-0042-4DD8-9DDF-CA1920A58AAF}" dt="2021-12-02T01:57:51.100" v="930" actId="26606"/>
          <ac:spMkLst>
            <pc:docMk/>
            <pc:sldMk cId="502460113" sldId="274"/>
            <ac:spMk id="12" creationId="{42AC7AAA-F039-4011-98DE-17464A67B2EC}"/>
          </ac:spMkLst>
        </pc:spChg>
        <pc:grpChg chg="add del">
          <ac:chgData name="Molandzobo-Borromée, Antioche Emmanuel" userId="bdb33b09-04b8-4796-aa26-88680c564762" providerId="ADAL" clId="{D29C0DBD-0042-4DD8-9DDF-CA1920A58AAF}" dt="2021-12-02T01:57:51.100" v="930" actId="26606"/>
          <ac:grpSpMkLst>
            <pc:docMk/>
            <pc:sldMk cId="502460113" sldId="274"/>
            <ac:grpSpMk id="14" creationId="{85EBB90B-3A54-4B2B-9FA6-7B47E1075FE9}"/>
          </ac:grpSpMkLst>
        </pc:grpChg>
        <pc:grpChg chg="add">
          <ac:chgData name="Molandzobo-Borromée, Antioche Emmanuel" userId="bdb33b09-04b8-4796-aa26-88680c564762" providerId="ADAL" clId="{D29C0DBD-0042-4DD8-9DDF-CA1920A58AAF}" dt="2021-12-02T01:58:51.200" v="936" actId="26606"/>
          <ac:grpSpMkLst>
            <pc:docMk/>
            <pc:sldMk cId="502460113" sldId="274"/>
            <ac:grpSpMk id="16" creationId="{85EBB90B-3A54-4B2B-9FA6-7B47E1075FE9}"/>
          </ac:grpSpMkLst>
        </pc:grpChg>
        <pc:picChg chg="add del mod">
          <ac:chgData name="Molandzobo-Borromée, Antioche Emmanuel" userId="bdb33b09-04b8-4796-aa26-88680c564762" providerId="ADAL" clId="{D29C0DBD-0042-4DD8-9DDF-CA1920A58AAF}" dt="2021-12-02T01:57:51.862" v="932"/>
          <ac:picMkLst>
            <pc:docMk/>
            <pc:sldMk cId="502460113" sldId="274"/>
            <ac:picMk id="5" creationId="{AA617312-00C5-4F9B-8523-93CAD1275A80}"/>
          </ac:picMkLst>
        </pc:picChg>
        <pc:picChg chg="add mod">
          <ac:chgData name="Molandzobo-Borromée, Antioche Emmanuel" userId="bdb33b09-04b8-4796-aa26-88680c564762" providerId="ADAL" clId="{D29C0DBD-0042-4DD8-9DDF-CA1920A58AAF}" dt="2021-12-02T01:58:51.200" v="936" actId="26606"/>
          <ac:picMkLst>
            <pc:docMk/>
            <pc:sldMk cId="502460113" sldId="274"/>
            <ac:picMk id="7" creationId="{F43BBE89-7B7F-4683-BDC4-CB76138F8C49}"/>
          </ac:picMkLst>
        </pc:picChg>
      </pc:sldChg>
      <pc:sldChg chg="new del">
        <pc:chgData name="Molandzobo-Borromée, Antioche Emmanuel" userId="bdb33b09-04b8-4796-aa26-88680c564762" providerId="ADAL" clId="{D29C0DBD-0042-4DD8-9DDF-CA1920A58AAF}" dt="2021-11-30T21:04:15.769" v="322" actId="47"/>
        <pc:sldMkLst>
          <pc:docMk/>
          <pc:sldMk cId="3831481309" sldId="275"/>
        </pc:sldMkLst>
      </pc:sldChg>
      <pc:sldChg chg="addSp delSp add del setBg delDesignElem">
        <pc:chgData name="Molandzobo-Borromée, Antioche Emmanuel" userId="bdb33b09-04b8-4796-aa26-88680c564762" providerId="ADAL" clId="{D29C0DBD-0042-4DD8-9DDF-CA1920A58AAF}" dt="2021-11-30T21:01:35.172" v="300"/>
        <pc:sldMkLst>
          <pc:docMk/>
          <pc:sldMk cId="2661109867" sldId="276"/>
        </pc:sldMkLst>
        <pc:spChg chg="add del">
          <ac:chgData name="Molandzobo-Borromée, Antioche Emmanuel" userId="bdb33b09-04b8-4796-aa26-88680c564762" providerId="ADAL" clId="{D29C0DBD-0042-4DD8-9DDF-CA1920A58AAF}" dt="2021-11-30T21:01:35.172" v="300"/>
          <ac:spMkLst>
            <pc:docMk/>
            <pc:sldMk cId="2661109867" sldId="276"/>
            <ac:spMk id="8" creationId="{1A59258C-AAC2-41CD-973C-7439B122A3FF}"/>
          </ac:spMkLst>
        </pc:spChg>
        <pc:spChg chg="add del">
          <ac:chgData name="Molandzobo-Borromée, Antioche Emmanuel" userId="bdb33b09-04b8-4796-aa26-88680c564762" providerId="ADAL" clId="{D29C0DBD-0042-4DD8-9DDF-CA1920A58AAF}" dt="2021-11-30T21:01:35.172" v="300"/>
          <ac:spMkLst>
            <pc:docMk/>
            <pc:sldMk cId="2661109867" sldId="276"/>
            <ac:spMk id="10" creationId="{54516B72-0116-42B2-82A2-B11218A36636}"/>
          </ac:spMkLst>
        </pc:spChg>
        <pc:spChg chg="add del">
          <ac:chgData name="Molandzobo-Borromée, Antioche Emmanuel" userId="bdb33b09-04b8-4796-aa26-88680c564762" providerId="ADAL" clId="{D29C0DBD-0042-4DD8-9DDF-CA1920A58AAF}" dt="2021-11-30T21:01:35.172" v="300"/>
          <ac:spMkLst>
            <pc:docMk/>
            <pc:sldMk cId="2661109867" sldId="276"/>
            <ac:spMk id="12" creationId="{7CDB507F-21B7-4C27-B0FC-D9C465C6DB44}"/>
          </ac:spMkLst>
        </pc:spChg>
        <pc:spChg chg="add del">
          <ac:chgData name="Molandzobo-Borromée, Antioche Emmanuel" userId="bdb33b09-04b8-4796-aa26-88680c564762" providerId="ADAL" clId="{D29C0DBD-0042-4DD8-9DDF-CA1920A58AAF}" dt="2021-11-30T21:01:35.172" v="300"/>
          <ac:spMkLst>
            <pc:docMk/>
            <pc:sldMk cId="2661109867" sldId="276"/>
            <ac:spMk id="14" creationId="{7AB1AE17-B7A3-4363-95CD-25441E2FF1F3}"/>
          </ac:spMkLst>
        </pc:spChg>
      </pc:sldChg>
      <pc:sldChg chg="addSp delSp modSp add mod">
        <pc:chgData name="Molandzobo-Borromée, Antioche Emmanuel" userId="bdb33b09-04b8-4796-aa26-88680c564762" providerId="ADAL" clId="{D29C0DBD-0042-4DD8-9DDF-CA1920A58AAF}" dt="2021-12-02T02:00:32.718" v="995" actId="20577"/>
        <pc:sldMkLst>
          <pc:docMk/>
          <pc:sldMk cId="2990345911" sldId="276"/>
        </pc:sldMkLst>
        <pc:spChg chg="mod">
          <ac:chgData name="Molandzobo-Borromée, Antioche Emmanuel" userId="bdb33b09-04b8-4796-aa26-88680c564762" providerId="ADAL" clId="{D29C0DBD-0042-4DD8-9DDF-CA1920A58AAF}" dt="2021-12-02T02:00:32.718" v="995" actId="20577"/>
          <ac:spMkLst>
            <pc:docMk/>
            <pc:sldMk cId="2990345911" sldId="276"/>
            <ac:spMk id="2" creationId="{99EDF9F0-86EF-4F3B-923B-5C8C08B6DCEF}"/>
          </ac:spMkLst>
        </pc:spChg>
        <pc:spChg chg="add del">
          <ac:chgData name="Molandzobo-Borromée, Antioche Emmanuel" userId="bdb33b09-04b8-4796-aa26-88680c564762" providerId="ADAL" clId="{D29C0DBD-0042-4DD8-9DDF-CA1920A58AAF}" dt="2021-12-02T01:49:32.365" v="903" actId="26606"/>
          <ac:spMkLst>
            <pc:docMk/>
            <pc:sldMk cId="2990345911" sldId="276"/>
            <ac:spMk id="3" creationId="{F05AD033-1357-4ACB-8311-48EE0C9B05A6}"/>
          </ac:spMkLst>
        </pc:spChg>
        <pc:spChg chg="add del">
          <ac:chgData name="Molandzobo-Borromée, Antioche Emmanuel" userId="bdb33b09-04b8-4796-aa26-88680c564762" providerId="ADAL" clId="{D29C0DBD-0042-4DD8-9DDF-CA1920A58AAF}" dt="2021-11-30T21:03:02.125" v="314" actId="26606"/>
          <ac:spMkLst>
            <pc:docMk/>
            <pc:sldMk cId="2990345911" sldId="276"/>
            <ac:spMk id="8" creationId="{1A59258C-AAC2-41CD-973C-7439B122A3FF}"/>
          </ac:spMkLst>
        </pc:spChg>
        <pc:spChg chg="add del">
          <ac:chgData name="Molandzobo-Borromée, Antioche Emmanuel" userId="bdb33b09-04b8-4796-aa26-88680c564762" providerId="ADAL" clId="{D29C0DBD-0042-4DD8-9DDF-CA1920A58AAF}" dt="2021-11-30T21:03:02.125" v="314" actId="26606"/>
          <ac:spMkLst>
            <pc:docMk/>
            <pc:sldMk cId="2990345911" sldId="276"/>
            <ac:spMk id="10" creationId="{54516B72-0116-42B2-82A2-B11218A36636}"/>
          </ac:spMkLst>
        </pc:spChg>
        <pc:spChg chg="add del">
          <ac:chgData name="Molandzobo-Borromée, Antioche Emmanuel" userId="bdb33b09-04b8-4796-aa26-88680c564762" providerId="ADAL" clId="{D29C0DBD-0042-4DD8-9DDF-CA1920A58AAF}" dt="2021-11-30T21:03:02.125" v="314" actId="26606"/>
          <ac:spMkLst>
            <pc:docMk/>
            <pc:sldMk cId="2990345911" sldId="276"/>
            <ac:spMk id="12" creationId="{7CDB507F-21B7-4C27-B0FC-D9C465C6DB44}"/>
          </ac:spMkLst>
        </pc:spChg>
        <pc:spChg chg="add del">
          <ac:chgData name="Molandzobo-Borromée, Antioche Emmanuel" userId="bdb33b09-04b8-4796-aa26-88680c564762" providerId="ADAL" clId="{D29C0DBD-0042-4DD8-9DDF-CA1920A58AAF}" dt="2021-11-30T21:03:02.125" v="314" actId="26606"/>
          <ac:spMkLst>
            <pc:docMk/>
            <pc:sldMk cId="2990345911" sldId="276"/>
            <ac:spMk id="14" creationId="{7AB1AE17-B7A3-4363-95CD-25441E2FF1F3}"/>
          </ac:spMkLst>
        </pc:spChg>
        <pc:spChg chg="add del">
          <ac:chgData name="Molandzobo-Borromée, Antioche Emmanuel" userId="bdb33b09-04b8-4796-aa26-88680c564762" providerId="ADAL" clId="{D29C0DBD-0042-4DD8-9DDF-CA1920A58AAF}" dt="2021-12-02T01:49:32.365" v="903" actId="26606"/>
          <ac:spMkLst>
            <pc:docMk/>
            <pc:sldMk cId="2990345911" sldId="276"/>
            <ac:spMk id="19" creationId="{1A59258C-AAC2-41CD-973C-7439B122A3FF}"/>
          </ac:spMkLst>
        </pc:spChg>
        <pc:spChg chg="add del">
          <ac:chgData name="Molandzobo-Borromée, Antioche Emmanuel" userId="bdb33b09-04b8-4796-aa26-88680c564762" providerId="ADAL" clId="{D29C0DBD-0042-4DD8-9DDF-CA1920A58AAF}" dt="2021-11-30T21:02:57.480" v="313" actId="26606"/>
          <ac:spMkLst>
            <pc:docMk/>
            <pc:sldMk cId="2990345911" sldId="276"/>
            <ac:spMk id="20" creationId="{2928117C-9446-4E7F-AE62-95E0F6DB5B27}"/>
          </ac:spMkLst>
        </pc:spChg>
        <pc:spChg chg="add del">
          <ac:chgData name="Molandzobo-Borromée, Antioche Emmanuel" userId="bdb33b09-04b8-4796-aa26-88680c564762" providerId="ADAL" clId="{D29C0DBD-0042-4DD8-9DDF-CA1920A58AAF}" dt="2021-12-02T01:49:32.365" v="903" actId="26606"/>
          <ac:spMkLst>
            <pc:docMk/>
            <pc:sldMk cId="2990345911" sldId="276"/>
            <ac:spMk id="21" creationId="{54516B72-0116-42B2-82A2-B11218A36636}"/>
          </ac:spMkLst>
        </pc:spChg>
        <pc:spChg chg="add del">
          <ac:chgData name="Molandzobo-Borromée, Antioche Emmanuel" userId="bdb33b09-04b8-4796-aa26-88680c564762" providerId="ADAL" clId="{D29C0DBD-0042-4DD8-9DDF-CA1920A58AAF}" dt="2021-11-30T21:02:57.480" v="313" actId="26606"/>
          <ac:spMkLst>
            <pc:docMk/>
            <pc:sldMk cId="2990345911" sldId="276"/>
            <ac:spMk id="22" creationId="{84D30AFB-4D71-48B0-AA00-28EE92363A5F}"/>
          </ac:spMkLst>
        </pc:spChg>
        <pc:spChg chg="add del">
          <ac:chgData name="Molandzobo-Borromée, Antioche Emmanuel" userId="bdb33b09-04b8-4796-aa26-88680c564762" providerId="ADAL" clId="{D29C0DBD-0042-4DD8-9DDF-CA1920A58AAF}" dt="2021-12-02T01:49:32.365" v="903" actId="26606"/>
          <ac:spMkLst>
            <pc:docMk/>
            <pc:sldMk cId="2990345911" sldId="276"/>
            <ac:spMk id="23" creationId="{7CDB507F-21B7-4C27-B0FC-D9C465C6DB44}"/>
          </ac:spMkLst>
        </pc:spChg>
        <pc:spChg chg="add del">
          <ac:chgData name="Molandzobo-Borromée, Antioche Emmanuel" userId="bdb33b09-04b8-4796-aa26-88680c564762" providerId="ADAL" clId="{D29C0DBD-0042-4DD8-9DDF-CA1920A58AAF}" dt="2021-11-30T21:02:57.480" v="313" actId="26606"/>
          <ac:spMkLst>
            <pc:docMk/>
            <pc:sldMk cId="2990345911" sldId="276"/>
            <ac:spMk id="24" creationId="{96A0B76F-8010-4C62-B4B6-C5FC438C059E}"/>
          </ac:spMkLst>
        </pc:spChg>
        <pc:spChg chg="add del">
          <ac:chgData name="Molandzobo-Borromée, Antioche Emmanuel" userId="bdb33b09-04b8-4796-aa26-88680c564762" providerId="ADAL" clId="{D29C0DBD-0042-4DD8-9DDF-CA1920A58AAF}" dt="2021-12-02T01:49:32.365" v="903" actId="26606"/>
          <ac:spMkLst>
            <pc:docMk/>
            <pc:sldMk cId="2990345911" sldId="276"/>
            <ac:spMk id="25" creationId="{7AB1AE17-B7A3-4363-95CD-25441E2FF1F3}"/>
          </ac:spMkLst>
        </pc:spChg>
        <pc:spChg chg="add del">
          <ac:chgData name="Molandzobo-Borromée, Antioche Emmanuel" userId="bdb33b09-04b8-4796-aa26-88680c564762" providerId="ADAL" clId="{D29C0DBD-0042-4DD8-9DDF-CA1920A58AAF}" dt="2021-11-30T21:02:57.480" v="313" actId="26606"/>
          <ac:spMkLst>
            <pc:docMk/>
            <pc:sldMk cId="2990345911" sldId="276"/>
            <ac:spMk id="26" creationId="{9FC936C0-4624-438D-BDD0-6B296BD6409D}"/>
          </ac:spMkLst>
        </pc:spChg>
        <pc:spChg chg="add del">
          <ac:chgData name="Molandzobo-Borromée, Antioche Emmanuel" userId="bdb33b09-04b8-4796-aa26-88680c564762" providerId="ADAL" clId="{D29C0DBD-0042-4DD8-9DDF-CA1920A58AAF}" dt="2021-11-30T21:02:57.480" v="313" actId="26606"/>
          <ac:spMkLst>
            <pc:docMk/>
            <pc:sldMk cId="2990345911" sldId="276"/>
            <ac:spMk id="28" creationId="{4B526CBF-0AA4-49A9-B305-EE0AF3AF6D3C}"/>
          </ac:spMkLst>
        </pc:spChg>
        <pc:spChg chg="add">
          <ac:chgData name="Molandzobo-Borromée, Antioche Emmanuel" userId="bdb33b09-04b8-4796-aa26-88680c564762" providerId="ADAL" clId="{D29C0DBD-0042-4DD8-9DDF-CA1920A58AAF}" dt="2021-12-02T01:49:32.365" v="903" actId="26606"/>
          <ac:spMkLst>
            <pc:docMk/>
            <pc:sldMk cId="2990345911" sldId="276"/>
            <ac:spMk id="31" creationId="{2928117C-9446-4E7F-AE62-95E0F6DB5B27}"/>
          </ac:spMkLst>
        </pc:spChg>
        <pc:spChg chg="add">
          <ac:chgData name="Molandzobo-Borromée, Antioche Emmanuel" userId="bdb33b09-04b8-4796-aa26-88680c564762" providerId="ADAL" clId="{D29C0DBD-0042-4DD8-9DDF-CA1920A58AAF}" dt="2021-12-02T01:49:32.365" v="903" actId="26606"/>
          <ac:spMkLst>
            <pc:docMk/>
            <pc:sldMk cId="2990345911" sldId="276"/>
            <ac:spMk id="33" creationId="{84D30AFB-4D71-48B0-AA00-28EE92363A5F}"/>
          </ac:spMkLst>
        </pc:spChg>
        <pc:spChg chg="add">
          <ac:chgData name="Molandzobo-Borromée, Antioche Emmanuel" userId="bdb33b09-04b8-4796-aa26-88680c564762" providerId="ADAL" clId="{D29C0DBD-0042-4DD8-9DDF-CA1920A58AAF}" dt="2021-12-02T01:49:32.365" v="903" actId="26606"/>
          <ac:spMkLst>
            <pc:docMk/>
            <pc:sldMk cId="2990345911" sldId="276"/>
            <ac:spMk id="35" creationId="{96A0B76F-8010-4C62-B4B6-C5FC438C059E}"/>
          </ac:spMkLst>
        </pc:spChg>
        <pc:spChg chg="add">
          <ac:chgData name="Molandzobo-Borromée, Antioche Emmanuel" userId="bdb33b09-04b8-4796-aa26-88680c564762" providerId="ADAL" clId="{D29C0DBD-0042-4DD8-9DDF-CA1920A58AAF}" dt="2021-12-02T01:49:32.365" v="903" actId="26606"/>
          <ac:spMkLst>
            <pc:docMk/>
            <pc:sldMk cId="2990345911" sldId="276"/>
            <ac:spMk id="37" creationId="{9FC936C0-4624-438D-BDD0-6B296BD6409D}"/>
          </ac:spMkLst>
        </pc:spChg>
        <pc:spChg chg="add">
          <ac:chgData name="Molandzobo-Borromée, Antioche Emmanuel" userId="bdb33b09-04b8-4796-aa26-88680c564762" providerId="ADAL" clId="{D29C0DBD-0042-4DD8-9DDF-CA1920A58AAF}" dt="2021-12-02T01:49:32.365" v="903" actId="26606"/>
          <ac:spMkLst>
            <pc:docMk/>
            <pc:sldMk cId="2990345911" sldId="276"/>
            <ac:spMk id="39" creationId="{4B526CBF-0AA4-49A9-B305-EE0AF3AF6D3C}"/>
          </ac:spMkLst>
        </pc:spChg>
        <pc:grpChg chg="add del">
          <ac:chgData name="Molandzobo-Borromée, Antioche Emmanuel" userId="bdb33b09-04b8-4796-aa26-88680c564762" providerId="ADAL" clId="{D29C0DBD-0042-4DD8-9DDF-CA1920A58AAF}" dt="2021-11-30T21:02:57.480" v="313" actId="26606"/>
          <ac:grpSpMkLst>
            <pc:docMk/>
            <pc:sldMk cId="2990345911" sldId="276"/>
            <ac:grpSpMk id="30" creationId="{CC8B5139-02E6-4DEA-9CCE-962CAF0AFBA0}"/>
          </ac:grpSpMkLst>
        </pc:grpChg>
        <pc:grpChg chg="add">
          <ac:chgData name="Molandzobo-Borromée, Antioche Emmanuel" userId="bdb33b09-04b8-4796-aa26-88680c564762" providerId="ADAL" clId="{D29C0DBD-0042-4DD8-9DDF-CA1920A58AAF}" dt="2021-12-02T01:49:32.365" v="903" actId="26606"/>
          <ac:grpSpMkLst>
            <pc:docMk/>
            <pc:sldMk cId="2990345911" sldId="276"/>
            <ac:grpSpMk id="41" creationId="{CC8B5139-02E6-4DEA-9CCE-962CAF0AFBA0}"/>
          </ac:grpSpMkLst>
        </pc:grpChg>
        <pc:picChg chg="add del mod">
          <ac:chgData name="Molandzobo-Borromée, Antioche Emmanuel" userId="bdb33b09-04b8-4796-aa26-88680c564762" providerId="ADAL" clId="{D29C0DBD-0042-4DD8-9DDF-CA1920A58AAF}" dt="2021-11-30T21:02:57.480" v="313" actId="26606"/>
          <ac:picMkLst>
            <pc:docMk/>
            <pc:sldMk cId="2990345911" sldId="276"/>
            <ac:picMk id="16" creationId="{AC9DED96-3D33-43B1-8E9A-48FDA5913B06}"/>
          </ac:picMkLst>
        </pc:picChg>
        <pc:picChg chg="add">
          <ac:chgData name="Molandzobo-Borromée, Antioche Emmanuel" userId="bdb33b09-04b8-4796-aa26-88680c564762" providerId="ADAL" clId="{D29C0DBD-0042-4DD8-9DDF-CA1920A58AAF}" dt="2021-12-02T01:49:32.365" v="903" actId="26606"/>
          <ac:picMkLst>
            <pc:docMk/>
            <pc:sldMk cId="2990345911" sldId="276"/>
            <ac:picMk id="27" creationId="{235A9898-A125-4FB9-8F70-FBB99F523672}"/>
          </ac:picMkLst>
        </pc:picChg>
      </pc:sldChg>
      <pc:sldChg chg="addSp delSp modSp mod setClrOvrMap">
        <pc:chgData name="Molandzobo-Borromée, Antioche Emmanuel" userId="bdb33b09-04b8-4796-aa26-88680c564762" providerId="ADAL" clId="{D29C0DBD-0042-4DD8-9DDF-CA1920A58AAF}" dt="2021-12-02T01:46:14.475" v="876"/>
        <pc:sldMkLst>
          <pc:docMk/>
          <pc:sldMk cId="2044096398" sldId="277"/>
        </pc:sldMkLst>
        <pc:spChg chg="add del mod">
          <ac:chgData name="Molandzobo-Borromée, Antioche Emmanuel" userId="bdb33b09-04b8-4796-aa26-88680c564762" providerId="ADAL" clId="{D29C0DBD-0042-4DD8-9DDF-CA1920A58AAF}" dt="2021-12-02T00:58:27.020" v="472" actId="931"/>
          <ac:spMkLst>
            <pc:docMk/>
            <pc:sldMk cId="2044096398" sldId="277"/>
            <ac:spMk id="3" creationId="{48F9D9C3-2442-4F22-9F4F-E98597EBE384}"/>
          </ac:spMkLst>
        </pc:spChg>
        <pc:spChg chg="add del">
          <ac:chgData name="Molandzobo-Borromée, Antioche Emmanuel" userId="bdb33b09-04b8-4796-aa26-88680c564762" providerId="ADAL" clId="{D29C0DBD-0042-4DD8-9DDF-CA1920A58AAF}" dt="2021-12-02T00:58:59.095" v="488" actId="26606"/>
          <ac:spMkLst>
            <pc:docMk/>
            <pc:sldMk cId="2044096398" sldId="277"/>
            <ac:spMk id="88" creationId="{0DBD4729-DBDF-40A6-9BA4-E4C97EF6DD37}"/>
          </ac:spMkLst>
        </pc:spChg>
        <pc:spChg chg="add del">
          <ac:chgData name="Molandzobo-Borromée, Antioche Emmanuel" userId="bdb33b09-04b8-4796-aa26-88680c564762" providerId="ADAL" clId="{D29C0DBD-0042-4DD8-9DDF-CA1920A58AAF}" dt="2021-12-02T00:58:59.095" v="488" actId="26606"/>
          <ac:spMkLst>
            <pc:docMk/>
            <pc:sldMk cId="2044096398" sldId="277"/>
            <ac:spMk id="89" creationId="{55125130-F4AB-465E-8AE2-E583FCAAB224}"/>
          </ac:spMkLst>
        </pc:spChg>
        <pc:spChg chg="add del">
          <ac:chgData name="Molandzobo-Borromée, Antioche Emmanuel" userId="bdb33b09-04b8-4796-aa26-88680c564762" providerId="ADAL" clId="{D29C0DBD-0042-4DD8-9DDF-CA1920A58AAF}" dt="2021-12-02T00:58:59.095" v="488" actId="26606"/>
          <ac:spMkLst>
            <pc:docMk/>
            <pc:sldMk cId="2044096398" sldId="277"/>
            <ac:spMk id="90" creationId="{E0BA65A2-0302-4468-ADA7-9EC3F9593F51}"/>
          </ac:spMkLst>
        </pc:spChg>
        <pc:spChg chg="add del">
          <ac:chgData name="Molandzobo-Borromée, Antioche Emmanuel" userId="bdb33b09-04b8-4796-aa26-88680c564762" providerId="ADAL" clId="{D29C0DBD-0042-4DD8-9DDF-CA1920A58AAF}" dt="2021-12-02T00:58:59.095" v="488" actId="26606"/>
          <ac:spMkLst>
            <pc:docMk/>
            <pc:sldMk cId="2044096398" sldId="277"/>
            <ac:spMk id="92" creationId="{8C266B9D-DC87-430A-8D3A-2E83639A1768}"/>
          </ac:spMkLst>
        </pc:spChg>
        <pc:spChg chg="add del">
          <ac:chgData name="Molandzobo-Borromée, Antioche Emmanuel" userId="bdb33b09-04b8-4796-aa26-88680c564762" providerId="ADAL" clId="{D29C0DBD-0042-4DD8-9DDF-CA1920A58AAF}" dt="2021-12-02T00:58:59.095" v="488" actId="26606"/>
          <ac:spMkLst>
            <pc:docMk/>
            <pc:sldMk cId="2044096398" sldId="277"/>
            <ac:spMk id="93" creationId="{69282F36-261B-49B3-8CA9-FB857C475A0E}"/>
          </ac:spMkLst>
        </pc:spChg>
        <pc:spChg chg="add del">
          <ac:chgData name="Molandzobo-Borromée, Antioche Emmanuel" userId="bdb33b09-04b8-4796-aa26-88680c564762" providerId="ADAL" clId="{D29C0DBD-0042-4DD8-9DDF-CA1920A58AAF}" dt="2021-12-02T00:58:59.095" v="488" actId="26606"/>
          <ac:spMkLst>
            <pc:docMk/>
            <pc:sldMk cId="2044096398" sldId="277"/>
            <ac:spMk id="94" creationId="{B87215C3-3B83-4BE7-9213-26E084BD6158}"/>
          </ac:spMkLst>
        </pc:spChg>
        <pc:spChg chg="add del">
          <ac:chgData name="Molandzobo-Borromée, Antioche Emmanuel" userId="bdb33b09-04b8-4796-aa26-88680c564762" providerId="ADAL" clId="{D29C0DBD-0042-4DD8-9DDF-CA1920A58AAF}" dt="2021-12-02T00:58:59.095" v="488" actId="26606"/>
          <ac:spMkLst>
            <pc:docMk/>
            <pc:sldMk cId="2044096398" sldId="277"/>
            <ac:spMk id="95" creationId="{13A105D4-2907-419E-8223-4C266BA1E5FB}"/>
          </ac:spMkLst>
        </pc:spChg>
        <pc:spChg chg="add del">
          <ac:chgData name="Molandzobo-Borromée, Antioche Emmanuel" userId="bdb33b09-04b8-4796-aa26-88680c564762" providerId="ADAL" clId="{D29C0DBD-0042-4DD8-9DDF-CA1920A58AAF}" dt="2021-12-02T00:58:59.095" v="488" actId="26606"/>
          <ac:spMkLst>
            <pc:docMk/>
            <pc:sldMk cId="2044096398" sldId="277"/>
            <ac:spMk id="96" creationId="{1EEE7F17-8E08-4C69-8E22-661908E6DF72}"/>
          </ac:spMkLst>
        </pc:spChg>
        <pc:spChg chg="add del">
          <ac:chgData name="Molandzobo-Borromée, Antioche Emmanuel" userId="bdb33b09-04b8-4796-aa26-88680c564762" providerId="ADAL" clId="{D29C0DBD-0042-4DD8-9DDF-CA1920A58AAF}" dt="2021-12-02T00:58:42.166" v="479" actId="26606"/>
          <ac:spMkLst>
            <pc:docMk/>
            <pc:sldMk cId="2044096398" sldId="277"/>
            <ac:spMk id="100" creationId="{0778492F-4CFC-4FF0-8D8C-552CFAB747F9}"/>
          </ac:spMkLst>
        </pc:spChg>
        <pc:spChg chg="add del">
          <ac:chgData name="Molandzobo-Borromée, Antioche Emmanuel" userId="bdb33b09-04b8-4796-aa26-88680c564762" providerId="ADAL" clId="{D29C0DBD-0042-4DD8-9DDF-CA1920A58AAF}" dt="2021-12-02T00:58:39.952" v="477" actId="26606"/>
          <ac:spMkLst>
            <pc:docMk/>
            <pc:sldMk cId="2044096398" sldId="277"/>
            <ac:spMk id="101" creationId="{0DBD4729-DBDF-40A6-9BA4-E4C97EF6DD37}"/>
          </ac:spMkLst>
        </pc:spChg>
        <pc:spChg chg="add del">
          <ac:chgData name="Molandzobo-Borromée, Antioche Emmanuel" userId="bdb33b09-04b8-4796-aa26-88680c564762" providerId="ADAL" clId="{D29C0DBD-0042-4DD8-9DDF-CA1920A58AAF}" dt="2021-12-02T00:58:39.952" v="477" actId="26606"/>
          <ac:spMkLst>
            <pc:docMk/>
            <pc:sldMk cId="2044096398" sldId="277"/>
            <ac:spMk id="103" creationId="{55125130-F4AB-465E-8AE2-E583FCAAB224}"/>
          </ac:spMkLst>
        </pc:spChg>
        <pc:spChg chg="add del">
          <ac:chgData name="Molandzobo-Borromée, Antioche Emmanuel" userId="bdb33b09-04b8-4796-aa26-88680c564762" providerId="ADAL" clId="{D29C0DBD-0042-4DD8-9DDF-CA1920A58AAF}" dt="2021-12-02T00:58:39.952" v="477" actId="26606"/>
          <ac:spMkLst>
            <pc:docMk/>
            <pc:sldMk cId="2044096398" sldId="277"/>
            <ac:spMk id="105" creationId="{E0BA65A2-0302-4468-ADA7-9EC3F9593F51}"/>
          </ac:spMkLst>
        </pc:spChg>
        <pc:spChg chg="add del">
          <ac:chgData name="Molandzobo-Borromée, Antioche Emmanuel" userId="bdb33b09-04b8-4796-aa26-88680c564762" providerId="ADAL" clId="{D29C0DBD-0042-4DD8-9DDF-CA1920A58AAF}" dt="2021-12-02T00:58:39.952" v="477" actId="26606"/>
          <ac:spMkLst>
            <pc:docMk/>
            <pc:sldMk cId="2044096398" sldId="277"/>
            <ac:spMk id="107" creationId="{2F8F80BB-E8B6-43B3-9462-B4D497D2802A}"/>
          </ac:spMkLst>
        </pc:spChg>
        <pc:spChg chg="add del">
          <ac:chgData name="Molandzobo-Borromée, Antioche Emmanuel" userId="bdb33b09-04b8-4796-aa26-88680c564762" providerId="ADAL" clId="{D29C0DBD-0042-4DD8-9DDF-CA1920A58AAF}" dt="2021-12-02T00:58:39.952" v="477" actId="26606"/>
          <ac:spMkLst>
            <pc:docMk/>
            <pc:sldMk cId="2044096398" sldId="277"/>
            <ac:spMk id="109" creationId="{942C8AD6-8796-482B-ACC1-6D686B08E7AC}"/>
          </ac:spMkLst>
        </pc:spChg>
        <pc:spChg chg="add del">
          <ac:chgData name="Molandzobo-Borromée, Antioche Emmanuel" userId="bdb33b09-04b8-4796-aa26-88680c564762" providerId="ADAL" clId="{D29C0DBD-0042-4DD8-9DDF-CA1920A58AAF}" dt="2021-12-02T00:58:39.952" v="477" actId="26606"/>
          <ac:spMkLst>
            <pc:docMk/>
            <pc:sldMk cId="2044096398" sldId="277"/>
            <ac:spMk id="111" creationId="{B6B3BF72-6DFA-42DA-A667-9E3A1BCFF7EB}"/>
          </ac:spMkLst>
        </pc:spChg>
        <pc:spChg chg="add del">
          <ac:chgData name="Molandzobo-Borromée, Antioche Emmanuel" userId="bdb33b09-04b8-4796-aa26-88680c564762" providerId="ADAL" clId="{D29C0DBD-0042-4DD8-9DDF-CA1920A58AAF}" dt="2021-12-02T00:58:42.166" v="479" actId="26606"/>
          <ac:spMkLst>
            <pc:docMk/>
            <pc:sldMk cId="2044096398" sldId="277"/>
            <ac:spMk id="113" creationId="{636F6DB7-CF8D-494A-82F6-13B58DCA9896}"/>
          </ac:spMkLst>
        </pc:spChg>
        <pc:spChg chg="add del">
          <ac:chgData name="Molandzobo-Borromée, Antioche Emmanuel" userId="bdb33b09-04b8-4796-aa26-88680c564762" providerId="ADAL" clId="{D29C0DBD-0042-4DD8-9DDF-CA1920A58AAF}" dt="2021-12-02T00:58:42.166" v="479" actId="26606"/>
          <ac:spMkLst>
            <pc:docMk/>
            <pc:sldMk cId="2044096398" sldId="277"/>
            <ac:spMk id="114" creationId="{0B7E5194-6E82-4A44-99C3-FE7D87F34134}"/>
          </ac:spMkLst>
        </pc:spChg>
        <pc:spChg chg="add del">
          <ac:chgData name="Molandzobo-Borromée, Antioche Emmanuel" userId="bdb33b09-04b8-4796-aa26-88680c564762" providerId="ADAL" clId="{D29C0DBD-0042-4DD8-9DDF-CA1920A58AAF}" dt="2021-12-02T00:58:43.678" v="481" actId="26606"/>
          <ac:spMkLst>
            <pc:docMk/>
            <pc:sldMk cId="2044096398" sldId="277"/>
            <ac:spMk id="118" creationId="{3CED7894-4F62-4A6C-8DB5-DB5BE08E9C03}"/>
          </ac:spMkLst>
        </pc:spChg>
        <pc:spChg chg="add del">
          <ac:chgData name="Molandzobo-Borromée, Antioche Emmanuel" userId="bdb33b09-04b8-4796-aa26-88680c564762" providerId="ADAL" clId="{D29C0DBD-0042-4DD8-9DDF-CA1920A58AAF}" dt="2021-12-02T00:58:43.678" v="481" actId="26606"/>
          <ac:spMkLst>
            <pc:docMk/>
            <pc:sldMk cId="2044096398" sldId="277"/>
            <ac:spMk id="119" creationId="{E536F3B4-50F6-4C52-8F76-4EB1214719DC}"/>
          </ac:spMkLst>
        </pc:spChg>
        <pc:spChg chg="add del">
          <ac:chgData name="Molandzobo-Borromée, Antioche Emmanuel" userId="bdb33b09-04b8-4796-aa26-88680c564762" providerId="ADAL" clId="{D29C0DBD-0042-4DD8-9DDF-CA1920A58AAF}" dt="2021-12-02T00:58:43.678" v="481" actId="26606"/>
          <ac:spMkLst>
            <pc:docMk/>
            <pc:sldMk cId="2044096398" sldId="277"/>
            <ac:spMk id="120" creationId="{7AE81FD0-83D6-4E90-ADE5-891D8381EEFA}"/>
          </ac:spMkLst>
        </pc:spChg>
        <pc:spChg chg="add del">
          <ac:chgData name="Molandzobo-Borromée, Antioche Emmanuel" userId="bdb33b09-04b8-4796-aa26-88680c564762" providerId="ADAL" clId="{D29C0DBD-0042-4DD8-9DDF-CA1920A58AAF}" dt="2021-12-02T00:58:48.056" v="483" actId="26606"/>
          <ac:spMkLst>
            <pc:docMk/>
            <pc:sldMk cId="2044096398" sldId="277"/>
            <ac:spMk id="122" creationId="{0DBD4729-DBDF-40A6-9BA4-E4C97EF6DD37}"/>
          </ac:spMkLst>
        </pc:spChg>
        <pc:spChg chg="add del">
          <ac:chgData name="Molandzobo-Borromée, Antioche Emmanuel" userId="bdb33b09-04b8-4796-aa26-88680c564762" providerId="ADAL" clId="{D29C0DBD-0042-4DD8-9DDF-CA1920A58AAF}" dt="2021-12-02T00:58:48.056" v="483" actId="26606"/>
          <ac:spMkLst>
            <pc:docMk/>
            <pc:sldMk cId="2044096398" sldId="277"/>
            <ac:spMk id="123" creationId="{55125130-F4AB-465E-8AE2-E583FCAAB224}"/>
          </ac:spMkLst>
        </pc:spChg>
        <pc:spChg chg="add del">
          <ac:chgData name="Molandzobo-Borromée, Antioche Emmanuel" userId="bdb33b09-04b8-4796-aa26-88680c564762" providerId="ADAL" clId="{D29C0DBD-0042-4DD8-9DDF-CA1920A58AAF}" dt="2021-12-02T00:58:48.056" v="483" actId="26606"/>
          <ac:spMkLst>
            <pc:docMk/>
            <pc:sldMk cId="2044096398" sldId="277"/>
            <ac:spMk id="124" creationId="{E0BA65A2-0302-4468-ADA7-9EC3F9593F51}"/>
          </ac:spMkLst>
        </pc:spChg>
        <pc:spChg chg="add del">
          <ac:chgData name="Molandzobo-Borromée, Antioche Emmanuel" userId="bdb33b09-04b8-4796-aa26-88680c564762" providerId="ADAL" clId="{D29C0DBD-0042-4DD8-9DDF-CA1920A58AAF}" dt="2021-12-02T00:58:48.056" v="483" actId="26606"/>
          <ac:spMkLst>
            <pc:docMk/>
            <pc:sldMk cId="2044096398" sldId="277"/>
            <ac:spMk id="125" creationId="{2F8F80BB-E8B6-43B3-9462-B4D497D2802A}"/>
          </ac:spMkLst>
        </pc:spChg>
        <pc:spChg chg="add del">
          <ac:chgData name="Molandzobo-Borromée, Antioche Emmanuel" userId="bdb33b09-04b8-4796-aa26-88680c564762" providerId="ADAL" clId="{D29C0DBD-0042-4DD8-9DDF-CA1920A58AAF}" dt="2021-12-02T00:58:48.056" v="483" actId="26606"/>
          <ac:spMkLst>
            <pc:docMk/>
            <pc:sldMk cId="2044096398" sldId="277"/>
            <ac:spMk id="126" creationId="{942C8AD6-8796-482B-ACC1-6D686B08E7AC}"/>
          </ac:spMkLst>
        </pc:spChg>
        <pc:spChg chg="add del">
          <ac:chgData name="Molandzobo-Borromée, Antioche Emmanuel" userId="bdb33b09-04b8-4796-aa26-88680c564762" providerId="ADAL" clId="{D29C0DBD-0042-4DD8-9DDF-CA1920A58AAF}" dt="2021-12-02T00:58:48.056" v="483" actId="26606"/>
          <ac:spMkLst>
            <pc:docMk/>
            <pc:sldMk cId="2044096398" sldId="277"/>
            <ac:spMk id="127" creationId="{B6B3BF72-6DFA-42DA-A667-9E3A1BCFF7EB}"/>
          </ac:spMkLst>
        </pc:spChg>
        <pc:spChg chg="add del">
          <ac:chgData name="Molandzobo-Borromée, Antioche Emmanuel" userId="bdb33b09-04b8-4796-aa26-88680c564762" providerId="ADAL" clId="{D29C0DBD-0042-4DD8-9DDF-CA1920A58AAF}" dt="2021-12-02T00:58:51.985" v="485" actId="26606"/>
          <ac:spMkLst>
            <pc:docMk/>
            <pc:sldMk cId="2044096398" sldId="277"/>
            <ac:spMk id="129" creationId="{D441E7DC-C148-4A95-AF2B-D613C2820E3F}"/>
          </ac:spMkLst>
        </pc:spChg>
        <pc:spChg chg="add del">
          <ac:chgData name="Molandzobo-Borromée, Antioche Emmanuel" userId="bdb33b09-04b8-4796-aa26-88680c564762" providerId="ADAL" clId="{D29C0DBD-0042-4DD8-9DDF-CA1920A58AAF}" dt="2021-12-02T00:58:51.985" v="485" actId="26606"/>
          <ac:spMkLst>
            <pc:docMk/>
            <pc:sldMk cId="2044096398" sldId="277"/>
            <ac:spMk id="130" creationId="{3FB3E502-7B9D-4CC2-AEF1-61E35D08ED3B}"/>
          </ac:spMkLst>
        </pc:spChg>
        <pc:spChg chg="add del">
          <ac:chgData name="Molandzobo-Borromée, Antioche Emmanuel" userId="bdb33b09-04b8-4796-aa26-88680c564762" providerId="ADAL" clId="{D29C0DBD-0042-4DD8-9DDF-CA1920A58AAF}" dt="2021-12-02T00:58:51.985" v="485" actId="26606"/>
          <ac:spMkLst>
            <pc:docMk/>
            <pc:sldMk cId="2044096398" sldId="277"/>
            <ac:spMk id="131" creationId="{BC3DFB63-5ACC-44EB-A0A9-33D0ADA3ED61}"/>
          </ac:spMkLst>
        </pc:spChg>
        <pc:spChg chg="add del">
          <ac:chgData name="Molandzobo-Borromée, Antioche Emmanuel" userId="bdb33b09-04b8-4796-aa26-88680c564762" providerId="ADAL" clId="{D29C0DBD-0042-4DD8-9DDF-CA1920A58AAF}" dt="2021-12-02T00:58:59.086" v="487" actId="26606"/>
          <ac:spMkLst>
            <pc:docMk/>
            <pc:sldMk cId="2044096398" sldId="277"/>
            <ac:spMk id="133" creationId="{0DBD4729-DBDF-40A6-9BA4-E4C97EF6DD37}"/>
          </ac:spMkLst>
        </pc:spChg>
        <pc:spChg chg="add del">
          <ac:chgData name="Molandzobo-Borromée, Antioche Emmanuel" userId="bdb33b09-04b8-4796-aa26-88680c564762" providerId="ADAL" clId="{D29C0DBD-0042-4DD8-9DDF-CA1920A58AAF}" dt="2021-12-02T00:58:59.086" v="487" actId="26606"/>
          <ac:spMkLst>
            <pc:docMk/>
            <pc:sldMk cId="2044096398" sldId="277"/>
            <ac:spMk id="134" creationId="{55125130-F4AB-465E-8AE2-E583FCAAB224}"/>
          </ac:spMkLst>
        </pc:spChg>
        <pc:spChg chg="add del">
          <ac:chgData name="Molandzobo-Borromée, Antioche Emmanuel" userId="bdb33b09-04b8-4796-aa26-88680c564762" providerId="ADAL" clId="{D29C0DBD-0042-4DD8-9DDF-CA1920A58AAF}" dt="2021-12-02T00:58:59.086" v="487" actId="26606"/>
          <ac:spMkLst>
            <pc:docMk/>
            <pc:sldMk cId="2044096398" sldId="277"/>
            <ac:spMk id="135" creationId="{E0BA65A2-0302-4468-ADA7-9EC3F9593F51}"/>
          </ac:spMkLst>
        </pc:spChg>
        <pc:spChg chg="add del">
          <ac:chgData name="Molandzobo-Borromée, Antioche Emmanuel" userId="bdb33b09-04b8-4796-aa26-88680c564762" providerId="ADAL" clId="{D29C0DBD-0042-4DD8-9DDF-CA1920A58AAF}" dt="2021-12-02T00:58:59.086" v="487" actId="26606"/>
          <ac:spMkLst>
            <pc:docMk/>
            <pc:sldMk cId="2044096398" sldId="277"/>
            <ac:spMk id="136" creationId="{8C266B9D-DC87-430A-8D3A-2E83639A1768}"/>
          </ac:spMkLst>
        </pc:spChg>
        <pc:spChg chg="add del">
          <ac:chgData name="Molandzobo-Borromée, Antioche Emmanuel" userId="bdb33b09-04b8-4796-aa26-88680c564762" providerId="ADAL" clId="{D29C0DBD-0042-4DD8-9DDF-CA1920A58AAF}" dt="2021-12-02T00:58:59.086" v="487" actId="26606"/>
          <ac:spMkLst>
            <pc:docMk/>
            <pc:sldMk cId="2044096398" sldId="277"/>
            <ac:spMk id="137" creationId="{69282F36-261B-49B3-8CA9-FB857C475A0E}"/>
          </ac:spMkLst>
        </pc:spChg>
        <pc:spChg chg="add del">
          <ac:chgData name="Molandzobo-Borromée, Antioche Emmanuel" userId="bdb33b09-04b8-4796-aa26-88680c564762" providerId="ADAL" clId="{D29C0DBD-0042-4DD8-9DDF-CA1920A58AAF}" dt="2021-12-02T00:58:59.086" v="487" actId="26606"/>
          <ac:spMkLst>
            <pc:docMk/>
            <pc:sldMk cId="2044096398" sldId="277"/>
            <ac:spMk id="138" creationId="{B87215C3-3B83-4BE7-9213-26E084BD6158}"/>
          </ac:spMkLst>
        </pc:spChg>
        <pc:spChg chg="add del">
          <ac:chgData name="Molandzobo-Borromée, Antioche Emmanuel" userId="bdb33b09-04b8-4796-aa26-88680c564762" providerId="ADAL" clId="{D29C0DBD-0042-4DD8-9DDF-CA1920A58AAF}" dt="2021-12-02T00:58:59.086" v="487" actId="26606"/>
          <ac:spMkLst>
            <pc:docMk/>
            <pc:sldMk cId="2044096398" sldId="277"/>
            <ac:spMk id="139" creationId="{13A105D4-2907-419E-8223-4C266BA1E5FB}"/>
          </ac:spMkLst>
        </pc:spChg>
        <pc:spChg chg="add del">
          <ac:chgData name="Molandzobo-Borromée, Antioche Emmanuel" userId="bdb33b09-04b8-4796-aa26-88680c564762" providerId="ADAL" clId="{D29C0DBD-0042-4DD8-9DDF-CA1920A58AAF}" dt="2021-12-02T00:58:59.086" v="487" actId="26606"/>
          <ac:spMkLst>
            <pc:docMk/>
            <pc:sldMk cId="2044096398" sldId="277"/>
            <ac:spMk id="140" creationId="{1EEE7F17-8E08-4C69-8E22-661908E6DF72}"/>
          </ac:spMkLst>
        </pc:spChg>
        <pc:spChg chg="add">
          <ac:chgData name="Molandzobo-Borromée, Antioche Emmanuel" userId="bdb33b09-04b8-4796-aa26-88680c564762" providerId="ADAL" clId="{D29C0DBD-0042-4DD8-9DDF-CA1920A58AAF}" dt="2021-12-02T00:58:59.095" v="488" actId="26606"/>
          <ac:spMkLst>
            <pc:docMk/>
            <pc:sldMk cId="2044096398" sldId="277"/>
            <ac:spMk id="142" creationId="{0DBD4729-DBDF-40A6-9BA4-E4C97EF6DD37}"/>
          </ac:spMkLst>
        </pc:spChg>
        <pc:spChg chg="add">
          <ac:chgData name="Molandzobo-Borromée, Antioche Emmanuel" userId="bdb33b09-04b8-4796-aa26-88680c564762" providerId="ADAL" clId="{D29C0DBD-0042-4DD8-9DDF-CA1920A58AAF}" dt="2021-12-02T00:58:59.095" v="488" actId="26606"/>
          <ac:spMkLst>
            <pc:docMk/>
            <pc:sldMk cId="2044096398" sldId="277"/>
            <ac:spMk id="143" creationId="{55125130-F4AB-465E-8AE2-E583FCAAB224}"/>
          </ac:spMkLst>
        </pc:spChg>
        <pc:spChg chg="add">
          <ac:chgData name="Molandzobo-Borromée, Antioche Emmanuel" userId="bdb33b09-04b8-4796-aa26-88680c564762" providerId="ADAL" clId="{D29C0DBD-0042-4DD8-9DDF-CA1920A58AAF}" dt="2021-12-02T00:58:59.095" v="488" actId="26606"/>
          <ac:spMkLst>
            <pc:docMk/>
            <pc:sldMk cId="2044096398" sldId="277"/>
            <ac:spMk id="144" creationId="{E0BA65A2-0302-4468-ADA7-9EC3F9593F51}"/>
          </ac:spMkLst>
        </pc:spChg>
        <pc:spChg chg="add">
          <ac:chgData name="Molandzobo-Borromée, Antioche Emmanuel" userId="bdb33b09-04b8-4796-aa26-88680c564762" providerId="ADAL" clId="{D29C0DBD-0042-4DD8-9DDF-CA1920A58AAF}" dt="2021-12-02T00:58:59.095" v="488" actId="26606"/>
          <ac:spMkLst>
            <pc:docMk/>
            <pc:sldMk cId="2044096398" sldId="277"/>
            <ac:spMk id="145" creationId="{2F8F80BB-E8B6-43B3-9462-B4D497D2802A}"/>
          </ac:spMkLst>
        </pc:spChg>
        <pc:spChg chg="add">
          <ac:chgData name="Molandzobo-Borromée, Antioche Emmanuel" userId="bdb33b09-04b8-4796-aa26-88680c564762" providerId="ADAL" clId="{D29C0DBD-0042-4DD8-9DDF-CA1920A58AAF}" dt="2021-12-02T00:58:59.095" v="488" actId="26606"/>
          <ac:spMkLst>
            <pc:docMk/>
            <pc:sldMk cId="2044096398" sldId="277"/>
            <ac:spMk id="146" creationId="{942C8AD6-8796-482B-ACC1-6D686B08E7AC}"/>
          </ac:spMkLst>
        </pc:spChg>
        <pc:spChg chg="add">
          <ac:chgData name="Molandzobo-Borromée, Antioche Emmanuel" userId="bdb33b09-04b8-4796-aa26-88680c564762" providerId="ADAL" clId="{D29C0DBD-0042-4DD8-9DDF-CA1920A58AAF}" dt="2021-12-02T00:58:59.095" v="488" actId="26606"/>
          <ac:spMkLst>
            <pc:docMk/>
            <pc:sldMk cId="2044096398" sldId="277"/>
            <ac:spMk id="147" creationId="{B6B3BF72-6DFA-42DA-A667-9E3A1BCFF7EB}"/>
          </ac:spMkLst>
        </pc:spChg>
        <pc:grpChg chg="add del">
          <ac:chgData name="Molandzobo-Borromée, Antioche Emmanuel" userId="bdb33b09-04b8-4796-aa26-88680c564762" providerId="ADAL" clId="{D29C0DBD-0042-4DD8-9DDF-CA1920A58AAF}" dt="2021-12-02T00:58:42.166" v="479" actId="26606"/>
          <ac:grpSpMkLst>
            <pc:docMk/>
            <pc:sldMk cId="2044096398" sldId="277"/>
            <ac:grpSpMk id="115" creationId="{49FCC1E1-84D3-494D-A0A0-286AFA1C3018}"/>
          </ac:grpSpMkLst>
        </pc:grpChg>
        <pc:picChg chg="del mod modCrop">
          <ac:chgData name="Molandzobo-Borromée, Antioche Emmanuel" userId="bdb33b09-04b8-4796-aa26-88680c564762" providerId="ADAL" clId="{D29C0DBD-0042-4DD8-9DDF-CA1920A58AAF}" dt="2021-12-02T00:58:15.855" v="471" actId="478"/>
          <ac:picMkLst>
            <pc:docMk/>
            <pc:sldMk cId="2044096398" sldId="277"/>
            <ac:picMk id="4" creationId="{8287FA57-5D6B-4F0D-BDF2-CE636C8CCDC8}"/>
          </ac:picMkLst>
        </pc:picChg>
        <pc:picChg chg="add mod">
          <ac:chgData name="Molandzobo-Borromée, Antioche Emmanuel" userId="bdb33b09-04b8-4796-aa26-88680c564762" providerId="ADAL" clId="{D29C0DBD-0042-4DD8-9DDF-CA1920A58AAF}" dt="2021-12-02T01:00:25.308" v="496" actId="1076"/>
          <ac:picMkLst>
            <pc:docMk/>
            <pc:sldMk cId="2044096398" sldId="277"/>
            <ac:picMk id="6" creationId="{C30933CA-58B9-4938-B4BF-155D8A192D8E}"/>
          </ac:picMkLst>
        </pc:picChg>
        <pc:picChg chg="del">
          <ac:chgData name="Molandzobo-Borromée, Antioche Emmanuel" userId="bdb33b09-04b8-4796-aa26-88680c564762" providerId="ADAL" clId="{D29C0DBD-0042-4DD8-9DDF-CA1920A58AAF}" dt="2021-12-02T01:46:14.475" v="876"/>
          <ac:picMkLst>
            <pc:docMk/>
            <pc:sldMk cId="2044096398" sldId="277"/>
            <ac:picMk id="7" creationId="{03752ADE-B37C-42E8-BBA6-334E361E08D6}"/>
          </ac:picMkLst>
        </pc:picChg>
      </pc:sldChg>
      <pc:sldChg chg="addSp delSp modSp add del mod setBg addAnim delDesignElem">
        <pc:chgData name="Molandzobo-Borromée, Antioche Emmanuel" userId="bdb33b09-04b8-4796-aa26-88680c564762" providerId="ADAL" clId="{D29C0DBD-0042-4DD8-9DDF-CA1920A58AAF}" dt="2021-12-02T01:46:59.701" v="881" actId="47"/>
        <pc:sldMkLst>
          <pc:docMk/>
          <pc:sldMk cId="1141884304" sldId="278"/>
        </pc:sldMkLst>
        <pc:spChg chg="mod">
          <ac:chgData name="Molandzobo-Borromée, Antioche Emmanuel" userId="bdb33b09-04b8-4796-aa26-88680c564762" providerId="ADAL" clId="{D29C0DBD-0042-4DD8-9DDF-CA1920A58AAF}" dt="2021-12-02T01:40:02.974" v="838" actId="255"/>
          <ac:spMkLst>
            <pc:docMk/>
            <pc:sldMk cId="1141884304" sldId="278"/>
            <ac:spMk id="2" creationId="{99EDF9F0-86EF-4F3B-923B-5C8C08B6DCEF}"/>
          </ac:spMkLst>
        </pc:spChg>
        <pc:spChg chg="del mod">
          <ac:chgData name="Molandzobo-Borromée, Antioche Emmanuel" userId="bdb33b09-04b8-4796-aa26-88680c564762" providerId="ADAL" clId="{D29C0DBD-0042-4DD8-9DDF-CA1920A58AAF}" dt="2021-12-02T01:35:05.402" v="792" actId="478"/>
          <ac:spMkLst>
            <pc:docMk/>
            <pc:sldMk cId="1141884304" sldId="278"/>
            <ac:spMk id="3" creationId="{F05AD033-1357-4ACB-8311-48EE0C9B05A6}"/>
          </ac:spMkLst>
        </pc:spChg>
        <pc:spChg chg="add del">
          <ac:chgData name="Molandzobo-Borromée, Antioche Emmanuel" userId="bdb33b09-04b8-4796-aa26-88680c564762" providerId="ADAL" clId="{D29C0DBD-0042-4DD8-9DDF-CA1920A58AAF}" dt="2021-12-02T01:35:46.922" v="796" actId="26606"/>
          <ac:spMkLst>
            <pc:docMk/>
            <pc:sldMk cId="1141884304" sldId="278"/>
            <ac:spMk id="7" creationId="{E9AA9F65-94B8-41A5-A7FF-23D2CFB116BB}"/>
          </ac:spMkLst>
        </pc:spChg>
        <pc:spChg chg="add del">
          <ac:chgData name="Molandzobo-Borromée, Antioche Emmanuel" userId="bdb33b09-04b8-4796-aa26-88680c564762" providerId="ADAL" clId="{D29C0DBD-0042-4DD8-9DDF-CA1920A58AAF}" dt="2021-12-02T01:35:36.928" v="794" actId="26606"/>
          <ac:spMkLst>
            <pc:docMk/>
            <pc:sldMk cId="1141884304" sldId="278"/>
            <ac:spMk id="8" creationId="{2928117C-9446-4E7F-AE62-95E0F6DB5B27}"/>
          </ac:spMkLst>
        </pc:spChg>
        <pc:spChg chg="add del">
          <ac:chgData name="Molandzobo-Borromée, Antioche Emmanuel" userId="bdb33b09-04b8-4796-aa26-88680c564762" providerId="ADAL" clId="{D29C0DBD-0042-4DD8-9DDF-CA1920A58AAF}" dt="2021-12-02T01:35:46.922" v="796" actId="26606"/>
          <ac:spMkLst>
            <pc:docMk/>
            <pc:sldMk cId="1141884304" sldId="278"/>
            <ac:spMk id="9" creationId="{7E8B0F8E-3F6C-4541-B9C1-774D80A08834}"/>
          </ac:spMkLst>
        </pc:spChg>
        <pc:spChg chg="add del">
          <ac:chgData name="Molandzobo-Borromée, Antioche Emmanuel" userId="bdb33b09-04b8-4796-aa26-88680c564762" providerId="ADAL" clId="{D29C0DBD-0042-4DD8-9DDF-CA1920A58AAF}" dt="2021-12-02T01:35:36.928" v="794" actId="26606"/>
          <ac:spMkLst>
            <pc:docMk/>
            <pc:sldMk cId="1141884304" sldId="278"/>
            <ac:spMk id="10" creationId="{84D30AFB-4D71-48B0-AA00-28EE92363A5F}"/>
          </ac:spMkLst>
        </pc:spChg>
        <pc:spChg chg="add del">
          <ac:chgData name="Molandzobo-Borromée, Antioche Emmanuel" userId="bdb33b09-04b8-4796-aa26-88680c564762" providerId="ADAL" clId="{D29C0DBD-0042-4DD8-9DDF-CA1920A58AAF}" dt="2021-12-02T01:35:46.922" v="796" actId="26606"/>
          <ac:spMkLst>
            <pc:docMk/>
            <pc:sldMk cId="1141884304" sldId="278"/>
            <ac:spMk id="11" creationId="{7A45F5BC-32D1-41CD-B270-C46F18CA1ACC}"/>
          </ac:spMkLst>
        </pc:spChg>
        <pc:spChg chg="add del">
          <ac:chgData name="Molandzobo-Borromée, Antioche Emmanuel" userId="bdb33b09-04b8-4796-aa26-88680c564762" providerId="ADAL" clId="{D29C0DBD-0042-4DD8-9DDF-CA1920A58AAF}" dt="2021-12-02T01:35:36.928" v="794" actId="26606"/>
          <ac:spMkLst>
            <pc:docMk/>
            <pc:sldMk cId="1141884304" sldId="278"/>
            <ac:spMk id="12" creationId="{96A0B76F-8010-4C62-B4B6-C5FC438C059E}"/>
          </ac:spMkLst>
        </pc:spChg>
        <pc:spChg chg="add del">
          <ac:chgData name="Molandzobo-Borromée, Antioche Emmanuel" userId="bdb33b09-04b8-4796-aa26-88680c564762" providerId="ADAL" clId="{D29C0DBD-0042-4DD8-9DDF-CA1920A58AAF}" dt="2021-12-02T01:35:46.922" v="796" actId="26606"/>
          <ac:spMkLst>
            <pc:docMk/>
            <pc:sldMk cId="1141884304" sldId="278"/>
            <ac:spMk id="13" creationId="{CE57EE13-72B0-4FFA-ACE1-EBDE89340E47}"/>
          </ac:spMkLst>
        </pc:spChg>
        <pc:spChg chg="add del">
          <ac:chgData name="Molandzobo-Borromée, Antioche Emmanuel" userId="bdb33b09-04b8-4796-aa26-88680c564762" providerId="ADAL" clId="{D29C0DBD-0042-4DD8-9DDF-CA1920A58AAF}" dt="2021-12-02T01:35:36.928" v="794" actId="26606"/>
          <ac:spMkLst>
            <pc:docMk/>
            <pc:sldMk cId="1141884304" sldId="278"/>
            <ac:spMk id="14" creationId="{9FC936C0-4624-438D-BDD0-6B296BD6409D}"/>
          </ac:spMkLst>
        </pc:spChg>
        <pc:spChg chg="add del">
          <ac:chgData name="Molandzobo-Borromée, Antioche Emmanuel" userId="bdb33b09-04b8-4796-aa26-88680c564762" providerId="ADAL" clId="{D29C0DBD-0042-4DD8-9DDF-CA1920A58AAF}" dt="2021-12-02T01:35:46.922" v="796" actId="26606"/>
          <ac:spMkLst>
            <pc:docMk/>
            <pc:sldMk cId="1141884304" sldId="278"/>
            <ac:spMk id="15" creationId="{DA182162-B517-4B41-B039-339F87FAE1D0}"/>
          </ac:spMkLst>
        </pc:spChg>
        <pc:spChg chg="add del">
          <ac:chgData name="Molandzobo-Borromée, Antioche Emmanuel" userId="bdb33b09-04b8-4796-aa26-88680c564762" providerId="ADAL" clId="{D29C0DBD-0042-4DD8-9DDF-CA1920A58AAF}" dt="2021-12-02T01:35:36.928" v="794" actId="26606"/>
          <ac:spMkLst>
            <pc:docMk/>
            <pc:sldMk cId="1141884304" sldId="278"/>
            <ac:spMk id="16" creationId="{4B526CBF-0AA4-49A9-B305-EE0AF3AF6D3C}"/>
          </ac:spMkLst>
        </pc:spChg>
        <pc:spChg chg="add del">
          <ac:chgData name="Molandzobo-Borromée, Antioche Emmanuel" userId="bdb33b09-04b8-4796-aa26-88680c564762" providerId="ADAL" clId="{D29C0DBD-0042-4DD8-9DDF-CA1920A58AAF}" dt="2021-12-02T01:35:46.922" v="796" actId="26606"/>
          <ac:spMkLst>
            <pc:docMk/>
            <pc:sldMk cId="1141884304" sldId="278"/>
            <ac:spMk id="17" creationId="{49B5AD54-1E68-4239-A6AF-FE0F49BB8367}"/>
          </ac:spMkLst>
        </pc:spChg>
        <pc:spChg chg="del">
          <ac:chgData name="Molandzobo-Borromée, Antioche Emmanuel" userId="bdb33b09-04b8-4796-aa26-88680c564762" providerId="ADAL" clId="{D29C0DBD-0042-4DD8-9DDF-CA1920A58AAF}" dt="2021-12-02T01:34:54.729" v="789"/>
          <ac:spMkLst>
            <pc:docMk/>
            <pc:sldMk cId="1141884304" sldId="278"/>
            <ac:spMk id="19" creationId="{B373F125-DEF3-41D6-9918-AB21A2ACC37A}"/>
          </ac:spMkLst>
        </pc:spChg>
        <pc:spChg chg="del">
          <ac:chgData name="Molandzobo-Borromée, Antioche Emmanuel" userId="bdb33b09-04b8-4796-aa26-88680c564762" providerId="ADAL" clId="{D29C0DBD-0042-4DD8-9DDF-CA1920A58AAF}" dt="2021-12-02T01:34:54.729" v="789"/>
          <ac:spMkLst>
            <pc:docMk/>
            <pc:sldMk cId="1141884304" sldId="278"/>
            <ac:spMk id="21" creationId="{71E9F226-EB6E-48C9-ADDA-636DE4BF4EBE}"/>
          </ac:spMkLst>
        </pc:spChg>
        <pc:spChg chg="add">
          <ac:chgData name="Molandzobo-Borromée, Antioche Emmanuel" userId="bdb33b09-04b8-4796-aa26-88680c564762" providerId="ADAL" clId="{D29C0DBD-0042-4DD8-9DDF-CA1920A58AAF}" dt="2021-12-02T01:35:46.937" v="797" actId="26606"/>
          <ac:spMkLst>
            <pc:docMk/>
            <pc:sldMk cId="1141884304" sldId="278"/>
            <ac:spMk id="22" creationId="{2928117C-9446-4E7F-AE62-95E0F6DB5B27}"/>
          </ac:spMkLst>
        </pc:spChg>
        <pc:spChg chg="add">
          <ac:chgData name="Molandzobo-Borromée, Antioche Emmanuel" userId="bdb33b09-04b8-4796-aa26-88680c564762" providerId="ADAL" clId="{D29C0DBD-0042-4DD8-9DDF-CA1920A58AAF}" dt="2021-12-02T01:35:46.937" v="797" actId="26606"/>
          <ac:spMkLst>
            <pc:docMk/>
            <pc:sldMk cId="1141884304" sldId="278"/>
            <ac:spMk id="23" creationId="{84D30AFB-4D71-48B0-AA00-28EE92363A5F}"/>
          </ac:spMkLst>
        </pc:spChg>
        <pc:spChg chg="add">
          <ac:chgData name="Molandzobo-Borromée, Antioche Emmanuel" userId="bdb33b09-04b8-4796-aa26-88680c564762" providerId="ADAL" clId="{D29C0DBD-0042-4DD8-9DDF-CA1920A58AAF}" dt="2021-12-02T01:35:46.937" v="797" actId="26606"/>
          <ac:spMkLst>
            <pc:docMk/>
            <pc:sldMk cId="1141884304" sldId="278"/>
            <ac:spMk id="24" creationId="{96A0B76F-8010-4C62-B4B6-C5FC438C059E}"/>
          </ac:spMkLst>
        </pc:spChg>
        <pc:spChg chg="add">
          <ac:chgData name="Molandzobo-Borromée, Antioche Emmanuel" userId="bdb33b09-04b8-4796-aa26-88680c564762" providerId="ADAL" clId="{D29C0DBD-0042-4DD8-9DDF-CA1920A58AAF}" dt="2021-12-02T01:35:46.937" v="797" actId="26606"/>
          <ac:spMkLst>
            <pc:docMk/>
            <pc:sldMk cId="1141884304" sldId="278"/>
            <ac:spMk id="25" creationId="{9FC936C0-4624-438D-BDD0-6B296BD6409D}"/>
          </ac:spMkLst>
        </pc:spChg>
        <pc:spChg chg="add">
          <ac:chgData name="Molandzobo-Borromée, Antioche Emmanuel" userId="bdb33b09-04b8-4796-aa26-88680c564762" providerId="ADAL" clId="{D29C0DBD-0042-4DD8-9DDF-CA1920A58AAF}" dt="2021-12-02T01:35:46.937" v="797" actId="26606"/>
          <ac:spMkLst>
            <pc:docMk/>
            <pc:sldMk cId="1141884304" sldId="278"/>
            <ac:spMk id="26" creationId="{F34F34AF-75E7-4149-A3CF-2E483C744F92}"/>
          </ac:spMkLst>
        </pc:spChg>
        <pc:grpChg chg="add del">
          <ac:chgData name="Molandzobo-Borromée, Antioche Emmanuel" userId="bdb33b09-04b8-4796-aa26-88680c564762" providerId="ADAL" clId="{D29C0DBD-0042-4DD8-9DDF-CA1920A58AAF}" dt="2021-12-02T01:35:36.928" v="794" actId="26606"/>
          <ac:grpSpMkLst>
            <pc:docMk/>
            <pc:sldMk cId="1141884304" sldId="278"/>
            <ac:grpSpMk id="18" creationId="{CC8B5139-02E6-4DEA-9CCE-962CAF0AFBA0}"/>
          </ac:grpSpMkLst>
        </pc:grpChg>
        <pc:grpChg chg="add">
          <ac:chgData name="Molandzobo-Borromée, Antioche Emmanuel" userId="bdb33b09-04b8-4796-aa26-88680c564762" providerId="ADAL" clId="{D29C0DBD-0042-4DD8-9DDF-CA1920A58AAF}" dt="2021-12-02T01:35:46.937" v="797" actId="26606"/>
          <ac:grpSpMkLst>
            <pc:docMk/>
            <pc:sldMk cId="1141884304" sldId="278"/>
            <ac:grpSpMk id="28" creationId="{1654C7F9-AF92-42BD-A713-6B020F63B307}"/>
          </ac:grpSpMkLst>
        </pc:grpChg>
        <pc:picChg chg="add del">
          <ac:chgData name="Molandzobo-Borromée, Antioche Emmanuel" userId="bdb33b09-04b8-4796-aa26-88680c564762" providerId="ADAL" clId="{D29C0DBD-0042-4DD8-9DDF-CA1920A58AAF}" dt="2021-12-02T01:35:36.928" v="794" actId="26606"/>
          <ac:picMkLst>
            <pc:docMk/>
            <pc:sldMk cId="1141884304" sldId="278"/>
            <ac:picMk id="4" creationId="{A903976D-F8C8-4C89-8029-924A4A439784}"/>
          </ac:picMkLst>
        </pc:picChg>
        <pc:picChg chg="add del mod">
          <ac:chgData name="Molandzobo-Borromée, Antioche Emmanuel" userId="bdb33b09-04b8-4796-aa26-88680c564762" providerId="ADAL" clId="{D29C0DBD-0042-4DD8-9DDF-CA1920A58AAF}" dt="2021-12-02T01:45:36.378" v="874" actId="478"/>
          <ac:picMkLst>
            <pc:docMk/>
            <pc:sldMk cId="1141884304" sldId="278"/>
            <ac:picMk id="27" creationId="{35BC6610-8C96-40BD-8AC9-B8D8DF103C42}"/>
          </ac:picMkLst>
        </pc:picChg>
      </pc:sldChg>
      <pc:sldChg chg="addSp delSp modSp add mod setBg delDesignElem">
        <pc:chgData name="Molandzobo-Borromée, Antioche Emmanuel" userId="bdb33b09-04b8-4796-aa26-88680c564762" providerId="ADAL" clId="{D29C0DBD-0042-4DD8-9DDF-CA1920A58AAF}" dt="2021-12-02T02:05:19.342" v="1067" actId="20577"/>
        <pc:sldMkLst>
          <pc:docMk/>
          <pc:sldMk cId="3836532539" sldId="279"/>
        </pc:sldMkLst>
        <pc:spChg chg="mod">
          <ac:chgData name="Molandzobo-Borromée, Antioche Emmanuel" userId="bdb33b09-04b8-4796-aa26-88680c564762" providerId="ADAL" clId="{D29C0DBD-0042-4DD8-9DDF-CA1920A58AAF}" dt="2021-12-02T02:05:19.342" v="1067" actId="20577"/>
          <ac:spMkLst>
            <pc:docMk/>
            <pc:sldMk cId="3836532539" sldId="279"/>
            <ac:spMk id="2" creationId="{331C6CB4-183E-4C9D-BE34-4BC2114FEF64}"/>
          </ac:spMkLst>
        </pc:spChg>
        <pc:spChg chg="del">
          <ac:chgData name="Molandzobo-Borromée, Antioche Emmanuel" userId="bdb33b09-04b8-4796-aa26-88680c564762" providerId="ADAL" clId="{D29C0DBD-0042-4DD8-9DDF-CA1920A58AAF}" dt="2021-12-02T01:46:19.337" v="878"/>
          <ac:spMkLst>
            <pc:docMk/>
            <pc:sldMk cId="3836532539" sldId="279"/>
            <ac:spMk id="16" creationId="{2928117C-9446-4E7F-AE62-95E0F6DB5B27}"/>
          </ac:spMkLst>
        </pc:spChg>
        <pc:spChg chg="add">
          <ac:chgData name="Molandzobo-Borromée, Antioche Emmanuel" userId="bdb33b09-04b8-4796-aa26-88680c564762" providerId="ADAL" clId="{D29C0DBD-0042-4DD8-9DDF-CA1920A58AAF}" dt="2021-12-02T01:46:43.345" v="879" actId="26606"/>
          <ac:spMkLst>
            <pc:docMk/>
            <pc:sldMk cId="3836532539" sldId="279"/>
            <ac:spMk id="17" creationId="{2928117C-9446-4E7F-AE62-95E0F6DB5B27}"/>
          </ac:spMkLst>
        </pc:spChg>
        <pc:spChg chg="del">
          <ac:chgData name="Molandzobo-Borromée, Antioche Emmanuel" userId="bdb33b09-04b8-4796-aa26-88680c564762" providerId="ADAL" clId="{D29C0DBD-0042-4DD8-9DDF-CA1920A58AAF}" dt="2021-12-02T01:46:19.337" v="878"/>
          <ac:spMkLst>
            <pc:docMk/>
            <pc:sldMk cId="3836532539" sldId="279"/>
            <ac:spMk id="18" creationId="{84D30AFB-4D71-48B0-AA00-28EE92363A5F}"/>
          </ac:spMkLst>
        </pc:spChg>
        <pc:spChg chg="add">
          <ac:chgData name="Molandzobo-Borromée, Antioche Emmanuel" userId="bdb33b09-04b8-4796-aa26-88680c564762" providerId="ADAL" clId="{D29C0DBD-0042-4DD8-9DDF-CA1920A58AAF}" dt="2021-12-02T01:46:43.345" v="879" actId="26606"/>
          <ac:spMkLst>
            <pc:docMk/>
            <pc:sldMk cId="3836532539" sldId="279"/>
            <ac:spMk id="19" creationId="{84D30AFB-4D71-48B0-AA00-28EE92363A5F}"/>
          </ac:spMkLst>
        </pc:spChg>
        <pc:spChg chg="del">
          <ac:chgData name="Molandzobo-Borromée, Antioche Emmanuel" userId="bdb33b09-04b8-4796-aa26-88680c564762" providerId="ADAL" clId="{D29C0DBD-0042-4DD8-9DDF-CA1920A58AAF}" dt="2021-12-02T01:46:19.337" v="878"/>
          <ac:spMkLst>
            <pc:docMk/>
            <pc:sldMk cId="3836532539" sldId="279"/>
            <ac:spMk id="20" creationId="{96A0B76F-8010-4C62-B4B6-C5FC438C059E}"/>
          </ac:spMkLst>
        </pc:spChg>
        <pc:spChg chg="add">
          <ac:chgData name="Molandzobo-Borromée, Antioche Emmanuel" userId="bdb33b09-04b8-4796-aa26-88680c564762" providerId="ADAL" clId="{D29C0DBD-0042-4DD8-9DDF-CA1920A58AAF}" dt="2021-12-02T01:46:43.345" v="879" actId="26606"/>
          <ac:spMkLst>
            <pc:docMk/>
            <pc:sldMk cId="3836532539" sldId="279"/>
            <ac:spMk id="21" creationId="{96A0B76F-8010-4C62-B4B6-C5FC438C059E}"/>
          </ac:spMkLst>
        </pc:spChg>
        <pc:spChg chg="del">
          <ac:chgData name="Molandzobo-Borromée, Antioche Emmanuel" userId="bdb33b09-04b8-4796-aa26-88680c564762" providerId="ADAL" clId="{D29C0DBD-0042-4DD8-9DDF-CA1920A58AAF}" dt="2021-12-02T01:46:19.337" v="878"/>
          <ac:spMkLst>
            <pc:docMk/>
            <pc:sldMk cId="3836532539" sldId="279"/>
            <ac:spMk id="22" creationId="{9FC936C0-4624-438D-BDD0-6B296BD6409D}"/>
          </ac:spMkLst>
        </pc:spChg>
        <pc:spChg chg="add">
          <ac:chgData name="Molandzobo-Borromée, Antioche Emmanuel" userId="bdb33b09-04b8-4796-aa26-88680c564762" providerId="ADAL" clId="{D29C0DBD-0042-4DD8-9DDF-CA1920A58AAF}" dt="2021-12-02T01:46:43.345" v="879" actId="26606"/>
          <ac:spMkLst>
            <pc:docMk/>
            <pc:sldMk cId="3836532539" sldId="279"/>
            <ac:spMk id="23" creationId="{9FC936C0-4624-438D-BDD0-6B296BD6409D}"/>
          </ac:spMkLst>
        </pc:spChg>
        <pc:spChg chg="del">
          <ac:chgData name="Molandzobo-Borromée, Antioche Emmanuel" userId="bdb33b09-04b8-4796-aa26-88680c564762" providerId="ADAL" clId="{D29C0DBD-0042-4DD8-9DDF-CA1920A58AAF}" dt="2021-12-02T01:46:19.337" v="878"/>
          <ac:spMkLst>
            <pc:docMk/>
            <pc:sldMk cId="3836532539" sldId="279"/>
            <ac:spMk id="24" creationId="{F34F34AF-75E7-4149-A3CF-2E483C744F92}"/>
          </ac:spMkLst>
        </pc:spChg>
        <pc:spChg chg="add">
          <ac:chgData name="Molandzobo-Borromée, Antioche Emmanuel" userId="bdb33b09-04b8-4796-aa26-88680c564762" providerId="ADAL" clId="{D29C0DBD-0042-4DD8-9DDF-CA1920A58AAF}" dt="2021-12-02T01:46:43.345" v="879" actId="26606"/>
          <ac:spMkLst>
            <pc:docMk/>
            <pc:sldMk cId="3836532539" sldId="279"/>
            <ac:spMk id="25" creationId="{4B526CBF-0AA4-49A9-B305-EE0AF3AF6D3C}"/>
          </ac:spMkLst>
        </pc:spChg>
        <pc:grpChg chg="del">
          <ac:chgData name="Molandzobo-Borromée, Antioche Emmanuel" userId="bdb33b09-04b8-4796-aa26-88680c564762" providerId="ADAL" clId="{D29C0DBD-0042-4DD8-9DDF-CA1920A58AAF}" dt="2021-12-02T01:46:19.337" v="878"/>
          <ac:grpSpMkLst>
            <pc:docMk/>
            <pc:sldMk cId="3836532539" sldId="279"/>
            <ac:grpSpMk id="26" creationId="{1654C7F9-AF92-42BD-A713-6B020F63B307}"/>
          </ac:grpSpMkLst>
        </pc:grpChg>
        <pc:grpChg chg="add">
          <ac:chgData name="Molandzobo-Borromée, Antioche Emmanuel" userId="bdb33b09-04b8-4796-aa26-88680c564762" providerId="ADAL" clId="{D29C0DBD-0042-4DD8-9DDF-CA1920A58AAF}" dt="2021-12-02T01:46:43.345" v="879" actId="26606"/>
          <ac:grpSpMkLst>
            <pc:docMk/>
            <pc:sldMk cId="3836532539" sldId="279"/>
            <ac:grpSpMk id="27" creationId="{CC8B5139-02E6-4DEA-9CCE-962CAF0AFBA0}"/>
          </ac:grpSpMkLst>
        </pc:grpChg>
        <pc:picChg chg="mod">
          <ac:chgData name="Molandzobo-Borromée, Antioche Emmanuel" userId="bdb33b09-04b8-4796-aa26-88680c564762" providerId="ADAL" clId="{D29C0DBD-0042-4DD8-9DDF-CA1920A58AAF}" dt="2021-12-02T01:46:43.345" v="879" actId="26606"/>
          <ac:picMkLst>
            <pc:docMk/>
            <pc:sldMk cId="3836532539" sldId="279"/>
            <ac:picMk id="12" creationId="{E452C4D0-65B7-4D14-949C-791499912F7F}"/>
          </ac:picMkLst>
        </pc:picChg>
      </pc:sldChg>
      <pc:sldChg chg="addSp delSp modSp add mod setBg delDesignElem">
        <pc:chgData name="Molandzobo-Borromée, Antioche Emmanuel" userId="bdb33b09-04b8-4796-aa26-88680c564762" providerId="ADAL" clId="{D29C0DBD-0042-4DD8-9DDF-CA1920A58AAF}" dt="2021-12-02T02:32:10.682" v="1258" actId="1076"/>
        <pc:sldMkLst>
          <pc:docMk/>
          <pc:sldMk cId="882162318" sldId="280"/>
        </pc:sldMkLst>
        <pc:spChg chg="mod">
          <ac:chgData name="Molandzobo-Borromée, Antioche Emmanuel" userId="bdb33b09-04b8-4796-aa26-88680c564762" providerId="ADAL" clId="{D29C0DBD-0042-4DD8-9DDF-CA1920A58AAF}" dt="2021-12-02T02:19:13.165" v="1140" actId="20577"/>
          <ac:spMkLst>
            <pc:docMk/>
            <pc:sldMk cId="882162318" sldId="280"/>
            <ac:spMk id="2" creationId="{5D361B49-BD93-41E5-86E0-E5923FBDC792}"/>
          </ac:spMkLst>
        </pc:spChg>
        <pc:spChg chg="mod">
          <ac:chgData name="Molandzobo-Borromée, Antioche Emmanuel" userId="bdb33b09-04b8-4796-aa26-88680c564762" providerId="ADAL" clId="{D29C0DBD-0042-4DD8-9DDF-CA1920A58AAF}" dt="2021-12-02T02:27:41.328" v="1207"/>
          <ac:spMkLst>
            <pc:docMk/>
            <pc:sldMk cId="882162318" sldId="280"/>
            <ac:spMk id="3" creationId="{7EFCF9A5-96F0-4E0B-BD73-BE8ACEC57E94}"/>
          </ac:spMkLst>
        </pc:spChg>
        <pc:spChg chg="add del mod">
          <ac:chgData name="Molandzobo-Borromée, Antioche Emmanuel" userId="bdb33b09-04b8-4796-aa26-88680c564762" providerId="ADAL" clId="{D29C0DBD-0042-4DD8-9DDF-CA1920A58AAF}" dt="2021-12-02T02:16:32.487" v="1121" actId="478"/>
          <ac:spMkLst>
            <pc:docMk/>
            <pc:sldMk cId="882162318" sldId="280"/>
            <ac:spMk id="4" creationId="{EB8AF6EA-F710-47AF-B88E-5DFBCDED1E7C}"/>
          </ac:spMkLst>
        </pc:spChg>
        <pc:spChg chg="add">
          <ac:chgData name="Molandzobo-Borromée, Antioche Emmanuel" userId="bdb33b09-04b8-4796-aa26-88680c564762" providerId="ADAL" clId="{D29C0DBD-0042-4DD8-9DDF-CA1920A58AAF}" dt="2021-12-02T01:47:51.376" v="888" actId="26606"/>
          <ac:spMkLst>
            <pc:docMk/>
            <pc:sldMk cId="882162318" sldId="280"/>
            <ac:spMk id="5" creationId="{F92989FB-1024-49B7-BDF1-B3CE27D48623}"/>
          </ac:spMkLst>
        </pc:spChg>
        <pc:spChg chg="add">
          <ac:chgData name="Molandzobo-Borromée, Antioche Emmanuel" userId="bdb33b09-04b8-4796-aa26-88680c564762" providerId="ADAL" clId="{D29C0DBD-0042-4DD8-9DDF-CA1920A58AAF}" dt="2021-12-02T01:47:51.376" v="888" actId="26606"/>
          <ac:spMkLst>
            <pc:docMk/>
            <pc:sldMk cId="882162318" sldId="280"/>
            <ac:spMk id="6" creationId="{DFEE959E-BF10-4204-9556-D1707088D445}"/>
          </ac:spMkLst>
        </pc:spChg>
        <pc:spChg chg="add">
          <ac:chgData name="Molandzobo-Borromée, Antioche Emmanuel" userId="bdb33b09-04b8-4796-aa26-88680c564762" providerId="ADAL" clId="{D29C0DBD-0042-4DD8-9DDF-CA1920A58AAF}" dt="2021-12-02T01:47:51.376" v="888" actId="26606"/>
          <ac:spMkLst>
            <pc:docMk/>
            <pc:sldMk cId="882162318" sldId="280"/>
            <ac:spMk id="7" creationId="{DDD17B6A-CB37-4005-9681-A20AFCDC7822}"/>
          </ac:spMkLst>
        </pc:spChg>
        <pc:spChg chg="del">
          <ac:chgData name="Molandzobo-Borromée, Antioche Emmanuel" userId="bdb33b09-04b8-4796-aa26-88680c564762" providerId="ADAL" clId="{D29C0DBD-0042-4DD8-9DDF-CA1920A58AAF}" dt="2021-12-02T01:47:20.464" v="883"/>
          <ac:spMkLst>
            <pc:docMk/>
            <pc:sldMk cId="882162318" sldId="280"/>
            <ac:spMk id="8" creationId="{F92989FB-1024-49B7-BDF1-B3CE27D48623}"/>
          </ac:spMkLst>
        </pc:spChg>
        <pc:spChg chg="add">
          <ac:chgData name="Molandzobo-Borromée, Antioche Emmanuel" userId="bdb33b09-04b8-4796-aa26-88680c564762" providerId="ADAL" clId="{D29C0DBD-0042-4DD8-9DDF-CA1920A58AAF}" dt="2021-12-02T01:47:51.376" v="888" actId="26606"/>
          <ac:spMkLst>
            <pc:docMk/>
            <pc:sldMk cId="882162318" sldId="280"/>
            <ac:spMk id="9" creationId="{3B7BBDE9-DAED-40B0-A640-503C918D1CE3}"/>
          </ac:spMkLst>
        </pc:spChg>
        <pc:spChg chg="del">
          <ac:chgData name="Molandzobo-Borromée, Antioche Emmanuel" userId="bdb33b09-04b8-4796-aa26-88680c564762" providerId="ADAL" clId="{D29C0DBD-0042-4DD8-9DDF-CA1920A58AAF}" dt="2021-12-02T01:47:20.464" v="883"/>
          <ac:spMkLst>
            <pc:docMk/>
            <pc:sldMk cId="882162318" sldId="280"/>
            <ac:spMk id="10" creationId="{DFEE959E-BF10-4204-9556-D1707088D445}"/>
          </ac:spMkLst>
        </pc:spChg>
        <pc:spChg chg="add">
          <ac:chgData name="Molandzobo-Borromée, Antioche Emmanuel" userId="bdb33b09-04b8-4796-aa26-88680c564762" providerId="ADAL" clId="{D29C0DBD-0042-4DD8-9DDF-CA1920A58AAF}" dt="2021-12-02T01:47:51.376" v="888" actId="26606"/>
          <ac:spMkLst>
            <pc:docMk/>
            <pc:sldMk cId="882162318" sldId="280"/>
            <ac:spMk id="11" creationId="{7BC7EA7B-802E-41F4-8926-C4475287AA31}"/>
          </ac:spMkLst>
        </pc:spChg>
        <pc:spChg chg="del">
          <ac:chgData name="Molandzobo-Borromée, Antioche Emmanuel" userId="bdb33b09-04b8-4796-aa26-88680c564762" providerId="ADAL" clId="{D29C0DBD-0042-4DD8-9DDF-CA1920A58AAF}" dt="2021-12-02T01:47:20.464" v="883"/>
          <ac:spMkLst>
            <pc:docMk/>
            <pc:sldMk cId="882162318" sldId="280"/>
            <ac:spMk id="12" creationId="{DDD17B6A-CB37-4005-9681-A20AFCDC7822}"/>
          </ac:spMkLst>
        </pc:spChg>
        <pc:spChg chg="del">
          <ac:chgData name="Molandzobo-Borromée, Antioche Emmanuel" userId="bdb33b09-04b8-4796-aa26-88680c564762" providerId="ADAL" clId="{D29C0DBD-0042-4DD8-9DDF-CA1920A58AAF}" dt="2021-12-02T01:47:20.464" v="883"/>
          <ac:spMkLst>
            <pc:docMk/>
            <pc:sldMk cId="882162318" sldId="280"/>
            <ac:spMk id="14" creationId="{3B7BBDE9-DAED-40B0-A640-503C918D1CE3}"/>
          </ac:spMkLst>
        </pc:spChg>
        <pc:spChg chg="del">
          <ac:chgData name="Molandzobo-Borromée, Antioche Emmanuel" userId="bdb33b09-04b8-4796-aa26-88680c564762" providerId="ADAL" clId="{D29C0DBD-0042-4DD8-9DDF-CA1920A58AAF}" dt="2021-12-02T01:47:20.464" v="883"/>
          <ac:spMkLst>
            <pc:docMk/>
            <pc:sldMk cId="882162318" sldId="280"/>
            <ac:spMk id="16" creationId="{7BC7EA7B-802E-41F4-8926-C4475287AA31}"/>
          </ac:spMkLst>
        </pc:spChg>
        <pc:picChg chg="add mod">
          <ac:chgData name="Molandzobo-Borromée, Antioche Emmanuel" userId="bdb33b09-04b8-4796-aa26-88680c564762" providerId="ADAL" clId="{D29C0DBD-0042-4DD8-9DDF-CA1920A58AAF}" dt="2021-12-02T02:32:10.682" v="1258" actId="1076"/>
          <ac:picMkLst>
            <pc:docMk/>
            <pc:sldMk cId="882162318" sldId="280"/>
            <ac:picMk id="1025" creationId="{72626217-8641-403D-9219-F288ED3910D0}"/>
          </ac:picMkLst>
        </pc:picChg>
      </pc:sldChg>
      <pc:sldChg chg="addSp delSp add del setBg delDesignElem">
        <pc:chgData name="Molandzobo-Borromée, Antioche Emmanuel" userId="bdb33b09-04b8-4796-aa26-88680c564762" providerId="ADAL" clId="{D29C0DBD-0042-4DD8-9DDF-CA1920A58AAF}" dt="2021-12-02T02:43:04.246" v="1322"/>
        <pc:sldMkLst>
          <pc:docMk/>
          <pc:sldMk cId="660644008" sldId="281"/>
        </pc:sldMkLst>
        <pc:spChg chg="add del">
          <ac:chgData name="Molandzobo-Borromée, Antioche Emmanuel" userId="bdb33b09-04b8-4796-aa26-88680c564762" providerId="ADAL" clId="{D29C0DBD-0042-4DD8-9DDF-CA1920A58AAF}" dt="2021-12-02T02:43:04.246" v="1322"/>
          <ac:spMkLst>
            <pc:docMk/>
            <pc:sldMk cId="660644008" sldId="281"/>
            <ac:spMk id="96" creationId="{4179E790-E691-4202-B7FA-62924FC8D195}"/>
          </ac:spMkLst>
        </pc:spChg>
        <pc:spChg chg="add del">
          <ac:chgData name="Molandzobo-Borromée, Antioche Emmanuel" userId="bdb33b09-04b8-4796-aa26-88680c564762" providerId="ADAL" clId="{D29C0DBD-0042-4DD8-9DDF-CA1920A58AAF}" dt="2021-12-02T02:43:04.246" v="1322"/>
          <ac:spMkLst>
            <pc:docMk/>
            <pc:sldMk cId="660644008" sldId="281"/>
            <ac:spMk id="97" creationId="{DB691D59-8F51-4DD8-AD41-D568D29B08F8}"/>
          </ac:spMkLst>
        </pc:spChg>
        <pc:spChg chg="add del">
          <ac:chgData name="Molandzobo-Borromée, Antioche Emmanuel" userId="bdb33b09-04b8-4796-aa26-88680c564762" providerId="ADAL" clId="{D29C0DBD-0042-4DD8-9DDF-CA1920A58AAF}" dt="2021-12-02T02:43:04.246" v="1322"/>
          <ac:spMkLst>
            <pc:docMk/>
            <pc:sldMk cId="660644008" sldId="281"/>
            <ac:spMk id="98" creationId="{065EE0A0-4DA6-4AA2-A475-14DB03C55AFA}"/>
          </ac:spMkLst>
        </pc:spChg>
        <pc:spChg chg="add del">
          <ac:chgData name="Molandzobo-Borromée, Antioche Emmanuel" userId="bdb33b09-04b8-4796-aa26-88680c564762" providerId="ADAL" clId="{D29C0DBD-0042-4DD8-9DDF-CA1920A58AAF}" dt="2021-12-02T02:43:04.246" v="1322"/>
          <ac:spMkLst>
            <pc:docMk/>
            <pc:sldMk cId="660644008" sldId="281"/>
            <ac:spMk id="99" creationId="{204AEF18-0627-48F3-9B3D-F7E8F050B1D4}"/>
          </ac:spMkLst>
        </pc:spChg>
        <pc:spChg chg="add del">
          <ac:chgData name="Molandzobo-Borromée, Antioche Emmanuel" userId="bdb33b09-04b8-4796-aa26-88680c564762" providerId="ADAL" clId="{D29C0DBD-0042-4DD8-9DDF-CA1920A58AAF}" dt="2021-12-02T02:43:04.246" v="1322"/>
          <ac:spMkLst>
            <pc:docMk/>
            <pc:sldMk cId="660644008" sldId="281"/>
            <ac:spMk id="100" creationId="{CEAEE08A-C572-438F-9753-B0D527A515A7}"/>
          </ac:spMkLst>
        </pc:spChg>
        <pc:spChg chg="add del">
          <ac:chgData name="Molandzobo-Borromée, Antioche Emmanuel" userId="bdb33b09-04b8-4796-aa26-88680c564762" providerId="ADAL" clId="{D29C0DBD-0042-4DD8-9DDF-CA1920A58AAF}" dt="2021-12-02T02:43:04.246" v="1322"/>
          <ac:spMkLst>
            <pc:docMk/>
            <pc:sldMk cId="660644008" sldId="281"/>
            <ac:spMk id="101" creationId="{DB93146F-62ED-4C59-844C-0935D0FB5031}"/>
          </ac:spMkLst>
        </pc:spChg>
        <pc:spChg chg="add del">
          <ac:chgData name="Molandzobo-Borromée, Antioche Emmanuel" userId="bdb33b09-04b8-4796-aa26-88680c564762" providerId="ADAL" clId="{D29C0DBD-0042-4DD8-9DDF-CA1920A58AAF}" dt="2021-12-02T02:43:04.246" v="1322"/>
          <ac:spMkLst>
            <pc:docMk/>
            <pc:sldMk cId="660644008" sldId="281"/>
            <ac:spMk id="102" creationId="{C1FA8F66-3B85-411D-A2A6-A50DF3026D9A}"/>
          </ac:spMkLst>
        </pc:spChg>
      </pc:sldChg>
      <pc:sldChg chg="addSp delSp modSp add del mod ord setBg delDesignElem">
        <pc:chgData name="Molandzobo-Borromée, Antioche Emmanuel" userId="bdb33b09-04b8-4796-aa26-88680c564762" providerId="ADAL" clId="{D29C0DBD-0042-4DD8-9DDF-CA1920A58AAF}" dt="2021-12-02T02:33:45.675" v="1270"/>
        <pc:sldMkLst>
          <pc:docMk/>
          <pc:sldMk cId="2546521657" sldId="281"/>
        </pc:sldMkLst>
        <pc:spChg chg="add del">
          <ac:chgData name="Molandzobo-Borromée, Antioche Emmanuel" userId="bdb33b09-04b8-4796-aa26-88680c564762" providerId="ADAL" clId="{D29C0DBD-0042-4DD8-9DDF-CA1920A58AAF}" dt="2021-12-02T02:33:45.675" v="1270"/>
          <ac:spMkLst>
            <pc:docMk/>
            <pc:sldMk cId="2546521657" sldId="281"/>
            <ac:spMk id="31" creationId="{2928117C-9446-4E7F-AE62-95E0F6DB5B27}"/>
          </ac:spMkLst>
        </pc:spChg>
        <pc:spChg chg="add del">
          <ac:chgData name="Molandzobo-Borromée, Antioche Emmanuel" userId="bdb33b09-04b8-4796-aa26-88680c564762" providerId="ADAL" clId="{D29C0DBD-0042-4DD8-9DDF-CA1920A58AAF}" dt="2021-12-02T02:33:45.675" v="1270"/>
          <ac:spMkLst>
            <pc:docMk/>
            <pc:sldMk cId="2546521657" sldId="281"/>
            <ac:spMk id="33" creationId="{84D30AFB-4D71-48B0-AA00-28EE92363A5F}"/>
          </ac:spMkLst>
        </pc:spChg>
        <pc:spChg chg="add del">
          <ac:chgData name="Molandzobo-Borromée, Antioche Emmanuel" userId="bdb33b09-04b8-4796-aa26-88680c564762" providerId="ADAL" clId="{D29C0DBD-0042-4DD8-9DDF-CA1920A58AAF}" dt="2021-12-02T02:33:45.675" v="1270"/>
          <ac:spMkLst>
            <pc:docMk/>
            <pc:sldMk cId="2546521657" sldId="281"/>
            <ac:spMk id="35" creationId="{96A0B76F-8010-4C62-B4B6-C5FC438C059E}"/>
          </ac:spMkLst>
        </pc:spChg>
        <pc:spChg chg="add del">
          <ac:chgData name="Molandzobo-Borromée, Antioche Emmanuel" userId="bdb33b09-04b8-4796-aa26-88680c564762" providerId="ADAL" clId="{D29C0DBD-0042-4DD8-9DDF-CA1920A58AAF}" dt="2021-12-02T02:33:45.675" v="1270"/>
          <ac:spMkLst>
            <pc:docMk/>
            <pc:sldMk cId="2546521657" sldId="281"/>
            <ac:spMk id="37" creationId="{9FC936C0-4624-438D-BDD0-6B296BD6409D}"/>
          </ac:spMkLst>
        </pc:spChg>
        <pc:spChg chg="add del">
          <ac:chgData name="Molandzobo-Borromée, Antioche Emmanuel" userId="bdb33b09-04b8-4796-aa26-88680c564762" providerId="ADAL" clId="{D29C0DBD-0042-4DD8-9DDF-CA1920A58AAF}" dt="2021-12-02T02:33:45.675" v="1270"/>
          <ac:spMkLst>
            <pc:docMk/>
            <pc:sldMk cId="2546521657" sldId="281"/>
            <ac:spMk id="39" creationId="{4B526CBF-0AA4-49A9-B305-EE0AF3AF6D3C}"/>
          </ac:spMkLst>
        </pc:spChg>
        <pc:grpChg chg="add del">
          <ac:chgData name="Molandzobo-Borromée, Antioche Emmanuel" userId="bdb33b09-04b8-4796-aa26-88680c564762" providerId="ADAL" clId="{D29C0DBD-0042-4DD8-9DDF-CA1920A58AAF}" dt="2021-12-02T02:33:45.675" v="1270"/>
          <ac:grpSpMkLst>
            <pc:docMk/>
            <pc:sldMk cId="2546521657" sldId="281"/>
            <ac:grpSpMk id="41" creationId="{CC8B5139-02E6-4DEA-9CCE-962CAF0AFBA0}"/>
          </ac:grpSpMkLst>
        </pc:grpChg>
        <pc:picChg chg="mod">
          <ac:chgData name="Molandzobo-Borromée, Antioche Emmanuel" userId="bdb33b09-04b8-4796-aa26-88680c564762" providerId="ADAL" clId="{D29C0DBD-0042-4DD8-9DDF-CA1920A58AAF}" dt="2021-12-02T02:33:37.918" v="1267" actId="1076"/>
          <ac:picMkLst>
            <pc:docMk/>
            <pc:sldMk cId="2546521657" sldId="281"/>
            <ac:picMk id="27" creationId="{235A9898-A125-4FB9-8F70-FBB99F523672}"/>
          </ac:picMkLst>
        </pc:picChg>
      </pc:sldChg>
      <pc:sldChg chg="addSp delSp modSp add mod ord setBg delDesignElem">
        <pc:chgData name="Molandzobo-Borromée, Antioche Emmanuel" userId="bdb33b09-04b8-4796-aa26-88680c564762" providerId="ADAL" clId="{D29C0DBD-0042-4DD8-9DDF-CA1920A58AAF}" dt="2021-12-02T03:05:12.751" v="1399" actId="14100"/>
        <pc:sldMkLst>
          <pc:docMk/>
          <pc:sldMk cId="2611651618" sldId="281"/>
        </pc:sldMkLst>
        <pc:spChg chg="mod">
          <ac:chgData name="Molandzobo-Borromée, Antioche Emmanuel" userId="bdb33b09-04b8-4796-aa26-88680c564762" providerId="ADAL" clId="{D29C0DBD-0042-4DD8-9DDF-CA1920A58AAF}" dt="2021-12-02T03:05:12.751" v="1399" actId="14100"/>
          <ac:spMkLst>
            <pc:docMk/>
            <pc:sldMk cId="2611651618" sldId="281"/>
            <ac:spMk id="2" creationId="{65577941-88E8-4D2E-ABBF-4E4AFB9E4250}"/>
          </ac:spMkLst>
        </pc:spChg>
        <pc:spChg chg="add del">
          <ac:chgData name="Molandzobo-Borromée, Antioche Emmanuel" userId="bdb33b09-04b8-4796-aa26-88680c564762" providerId="ADAL" clId="{D29C0DBD-0042-4DD8-9DDF-CA1920A58AAF}" dt="2021-12-02T02:53:18.992" v="1362" actId="26606"/>
          <ac:spMkLst>
            <pc:docMk/>
            <pc:sldMk cId="2611651618" sldId="281"/>
            <ac:spMk id="12" creationId="{DB691D59-8F51-4DD8-AD41-D568D29B08F8}"/>
          </ac:spMkLst>
        </pc:spChg>
        <pc:spChg chg="add del">
          <ac:chgData name="Molandzobo-Borromée, Antioche Emmanuel" userId="bdb33b09-04b8-4796-aa26-88680c564762" providerId="ADAL" clId="{D29C0DBD-0042-4DD8-9DDF-CA1920A58AAF}" dt="2021-12-02T02:53:18.992" v="1362" actId="26606"/>
          <ac:spMkLst>
            <pc:docMk/>
            <pc:sldMk cId="2611651618" sldId="281"/>
            <ac:spMk id="14" creationId="{204AEF18-0627-48F3-9B3D-F7E8F050B1D4}"/>
          </ac:spMkLst>
        </pc:spChg>
        <pc:spChg chg="add del">
          <ac:chgData name="Molandzobo-Borromée, Antioche Emmanuel" userId="bdb33b09-04b8-4796-aa26-88680c564762" providerId="ADAL" clId="{D29C0DBD-0042-4DD8-9DDF-CA1920A58AAF}" dt="2021-12-02T02:53:18.992" v="1362" actId="26606"/>
          <ac:spMkLst>
            <pc:docMk/>
            <pc:sldMk cId="2611651618" sldId="281"/>
            <ac:spMk id="16" creationId="{CEAEE08A-C572-438F-9753-B0D527A515A7}"/>
          </ac:spMkLst>
        </pc:spChg>
        <pc:spChg chg="add del">
          <ac:chgData name="Molandzobo-Borromée, Antioche Emmanuel" userId="bdb33b09-04b8-4796-aa26-88680c564762" providerId="ADAL" clId="{D29C0DBD-0042-4DD8-9DDF-CA1920A58AAF}" dt="2021-12-02T02:53:18.992" v="1362" actId="26606"/>
          <ac:spMkLst>
            <pc:docMk/>
            <pc:sldMk cId="2611651618" sldId="281"/>
            <ac:spMk id="18" creationId="{DB93146F-62ED-4C59-844C-0935D0FB5031}"/>
          </ac:spMkLst>
        </pc:spChg>
        <pc:spChg chg="add del">
          <ac:chgData name="Molandzobo-Borromée, Antioche Emmanuel" userId="bdb33b09-04b8-4796-aa26-88680c564762" providerId="ADAL" clId="{D29C0DBD-0042-4DD8-9DDF-CA1920A58AAF}" dt="2021-12-02T02:53:18.992" v="1362" actId="26606"/>
          <ac:spMkLst>
            <pc:docMk/>
            <pc:sldMk cId="2611651618" sldId="281"/>
            <ac:spMk id="20" creationId="{C1FA8F66-3B85-411D-A2A6-A50DF3026D9A}"/>
          </ac:spMkLst>
        </pc:spChg>
        <pc:spChg chg="add del">
          <ac:chgData name="Molandzobo-Borromée, Antioche Emmanuel" userId="bdb33b09-04b8-4796-aa26-88680c564762" providerId="ADAL" clId="{D29C0DBD-0042-4DD8-9DDF-CA1920A58AAF}" dt="2021-12-02T02:53:18.992" v="1362" actId="26606"/>
          <ac:spMkLst>
            <pc:docMk/>
            <pc:sldMk cId="2611651618" sldId="281"/>
            <ac:spMk id="22" creationId="{4179E790-E691-4202-B7FA-62924FC8D195}"/>
          </ac:spMkLst>
        </pc:spChg>
        <pc:spChg chg="del">
          <ac:chgData name="Molandzobo-Borromée, Antioche Emmanuel" userId="bdb33b09-04b8-4796-aa26-88680c564762" providerId="ADAL" clId="{D29C0DBD-0042-4DD8-9DDF-CA1920A58AAF}" dt="2021-12-02T02:43:09.101" v="1324"/>
          <ac:spMkLst>
            <pc:docMk/>
            <pc:sldMk cId="2611651618" sldId="281"/>
            <ac:spMk id="23" creationId="{DB691D59-8F51-4DD8-AD41-D568D29B08F8}"/>
          </ac:spMkLst>
        </pc:spChg>
        <pc:spChg chg="add del">
          <ac:chgData name="Molandzobo-Borromée, Antioche Emmanuel" userId="bdb33b09-04b8-4796-aa26-88680c564762" providerId="ADAL" clId="{D29C0DBD-0042-4DD8-9DDF-CA1920A58AAF}" dt="2021-12-02T02:53:18.992" v="1362" actId="26606"/>
          <ac:spMkLst>
            <pc:docMk/>
            <pc:sldMk cId="2611651618" sldId="281"/>
            <ac:spMk id="24" creationId="{065EE0A0-4DA6-4AA2-A475-14DB03C55AFA}"/>
          </ac:spMkLst>
        </pc:spChg>
        <pc:spChg chg="del">
          <ac:chgData name="Molandzobo-Borromée, Antioche Emmanuel" userId="bdb33b09-04b8-4796-aa26-88680c564762" providerId="ADAL" clId="{D29C0DBD-0042-4DD8-9DDF-CA1920A58AAF}" dt="2021-12-02T02:43:09.101" v="1324"/>
          <ac:spMkLst>
            <pc:docMk/>
            <pc:sldMk cId="2611651618" sldId="281"/>
            <ac:spMk id="25" creationId="{204AEF18-0627-48F3-9B3D-F7E8F050B1D4}"/>
          </ac:spMkLst>
        </pc:spChg>
        <pc:spChg chg="add del">
          <ac:chgData name="Molandzobo-Borromée, Antioche Emmanuel" userId="bdb33b09-04b8-4796-aa26-88680c564762" providerId="ADAL" clId="{D29C0DBD-0042-4DD8-9DDF-CA1920A58AAF}" dt="2021-12-02T02:55:45.405" v="1372" actId="26606"/>
          <ac:spMkLst>
            <pc:docMk/>
            <pc:sldMk cId="2611651618" sldId="281"/>
            <ac:spMk id="26" creationId="{DB691D59-8F51-4DD8-AD41-D568D29B08F8}"/>
          </ac:spMkLst>
        </pc:spChg>
        <pc:spChg chg="del">
          <ac:chgData name="Molandzobo-Borromée, Antioche Emmanuel" userId="bdb33b09-04b8-4796-aa26-88680c564762" providerId="ADAL" clId="{D29C0DBD-0042-4DD8-9DDF-CA1920A58AAF}" dt="2021-12-02T02:43:09.101" v="1324"/>
          <ac:spMkLst>
            <pc:docMk/>
            <pc:sldMk cId="2611651618" sldId="281"/>
            <ac:spMk id="27" creationId="{CEAEE08A-C572-438F-9753-B0D527A515A7}"/>
          </ac:spMkLst>
        </pc:spChg>
        <pc:spChg chg="add del">
          <ac:chgData name="Molandzobo-Borromée, Antioche Emmanuel" userId="bdb33b09-04b8-4796-aa26-88680c564762" providerId="ADAL" clId="{D29C0DBD-0042-4DD8-9DDF-CA1920A58AAF}" dt="2021-12-02T02:55:45.405" v="1372" actId="26606"/>
          <ac:spMkLst>
            <pc:docMk/>
            <pc:sldMk cId="2611651618" sldId="281"/>
            <ac:spMk id="28" creationId="{204AEF18-0627-48F3-9B3D-F7E8F050B1D4}"/>
          </ac:spMkLst>
        </pc:spChg>
        <pc:spChg chg="del">
          <ac:chgData name="Molandzobo-Borromée, Antioche Emmanuel" userId="bdb33b09-04b8-4796-aa26-88680c564762" providerId="ADAL" clId="{D29C0DBD-0042-4DD8-9DDF-CA1920A58AAF}" dt="2021-12-02T02:43:09.101" v="1324"/>
          <ac:spMkLst>
            <pc:docMk/>
            <pc:sldMk cId="2611651618" sldId="281"/>
            <ac:spMk id="29" creationId="{DB93146F-62ED-4C59-844C-0935D0FB5031}"/>
          </ac:spMkLst>
        </pc:spChg>
        <pc:spChg chg="add del">
          <ac:chgData name="Molandzobo-Borromée, Antioche Emmanuel" userId="bdb33b09-04b8-4796-aa26-88680c564762" providerId="ADAL" clId="{D29C0DBD-0042-4DD8-9DDF-CA1920A58AAF}" dt="2021-12-02T02:55:45.405" v="1372" actId="26606"/>
          <ac:spMkLst>
            <pc:docMk/>
            <pc:sldMk cId="2611651618" sldId="281"/>
            <ac:spMk id="30" creationId="{CEAEE08A-C572-438F-9753-B0D527A515A7}"/>
          </ac:spMkLst>
        </pc:spChg>
        <pc:spChg chg="del">
          <ac:chgData name="Molandzobo-Borromée, Antioche Emmanuel" userId="bdb33b09-04b8-4796-aa26-88680c564762" providerId="ADAL" clId="{D29C0DBD-0042-4DD8-9DDF-CA1920A58AAF}" dt="2021-12-02T02:43:09.101" v="1324"/>
          <ac:spMkLst>
            <pc:docMk/>
            <pc:sldMk cId="2611651618" sldId="281"/>
            <ac:spMk id="31" creationId="{C1FA8F66-3B85-411D-A2A6-A50DF3026D9A}"/>
          </ac:spMkLst>
        </pc:spChg>
        <pc:spChg chg="add del">
          <ac:chgData name="Molandzobo-Borromée, Antioche Emmanuel" userId="bdb33b09-04b8-4796-aa26-88680c564762" providerId="ADAL" clId="{D29C0DBD-0042-4DD8-9DDF-CA1920A58AAF}" dt="2021-12-02T02:55:45.405" v="1372" actId="26606"/>
          <ac:spMkLst>
            <pc:docMk/>
            <pc:sldMk cId="2611651618" sldId="281"/>
            <ac:spMk id="32" creationId="{DB93146F-62ED-4C59-844C-0935D0FB5031}"/>
          </ac:spMkLst>
        </pc:spChg>
        <pc:spChg chg="del">
          <ac:chgData name="Molandzobo-Borromée, Antioche Emmanuel" userId="bdb33b09-04b8-4796-aa26-88680c564762" providerId="ADAL" clId="{D29C0DBD-0042-4DD8-9DDF-CA1920A58AAF}" dt="2021-12-02T02:43:09.101" v="1324"/>
          <ac:spMkLst>
            <pc:docMk/>
            <pc:sldMk cId="2611651618" sldId="281"/>
            <ac:spMk id="33" creationId="{4179E790-E691-4202-B7FA-62924FC8D195}"/>
          </ac:spMkLst>
        </pc:spChg>
        <pc:spChg chg="del">
          <ac:chgData name="Molandzobo-Borromée, Antioche Emmanuel" userId="bdb33b09-04b8-4796-aa26-88680c564762" providerId="ADAL" clId="{D29C0DBD-0042-4DD8-9DDF-CA1920A58AAF}" dt="2021-12-02T02:43:09.101" v="1324"/>
          <ac:spMkLst>
            <pc:docMk/>
            <pc:sldMk cId="2611651618" sldId="281"/>
            <ac:spMk id="35" creationId="{065EE0A0-4DA6-4AA2-A475-14DB03C55AFA}"/>
          </ac:spMkLst>
        </pc:spChg>
        <pc:spChg chg="add del">
          <ac:chgData name="Molandzobo-Borromée, Antioche Emmanuel" userId="bdb33b09-04b8-4796-aa26-88680c564762" providerId="ADAL" clId="{D29C0DBD-0042-4DD8-9DDF-CA1920A58AAF}" dt="2021-12-02T02:55:45.405" v="1372" actId="26606"/>
          <ac:spMkLst>
            <pc:docMk/>
            <pc:sldMk cId="2611651618" sldId="281"/>
            <ac:spMk id="37" creationId="{C1FA8F66-3B85-411D-A2A6-A50DF3026D9A}"/>
          </ac:spMkLst>
        </pc:spChg>
        <pc:spChg chg="add del">
          <ac:chgData name="Molandzobo-Borromée, Antioche Emmanuel" userId="bdb33b09-04b8-4796-aa26-88680c564762" providerId="ADAL" clId="{D29C0DBD-0042-4DD8-9DDF-CA1920A58AAF}" dt="2021-12-02T02:55:45.405" v="1372" actId="26606"/>
          <ac:spMkLst>
            <pc:docMk/>
            <pc:sldMk cId="2611651618" sldId="281"/>
            <ac:spMk id="39" creationId="{4179E790-E691-4202-B7FA-62924FC8D195}"/>
          </ac:spMkLst>
        </pc:spChg>
        <pc:spChg chg="add del">
          <ac:chgData name="Molandzobo-Borromée, Antioche Emmanuel" userId="bdb33b09-04b8-4796-aa26-88680c564762" providerId="ADAL" clId="{D29C0DBD-0042-4DD8-9DDF-CA1920A58AAF}" dt="2021-12-02T02:55:45.405" v="1372" actId="26606"/>
          <ac:spMkLst>
            <pc:docMk/>
            <pc:sldMk cId="2611651618" sldId="281"/>
            <ac:spMk id="41" creationId="{065EE0A0-4DA6-4AA2-A475-14DB03C55AFA}"/>
          </ac:spMkLst>
        </pc:spChg>
        <pc:spChg chg="add">
          <ac:chgData name="Molandzobo-Borromée, Antioche Emmanuel" userId="bdb33b09-04b8-4796-aa26-88680c564762" providerId="ADAL" clId="{D29C0DBD-0042-4DD8-9DDF-CA1920A58AAF}" dt="2021-12-02T02:55:45.405" v="1372" actId="26606"/>
          <ac:spMkLst>
            <pc:docMk/>
            <pc:sldMk cId="2611651618" sldId="281"/>
            <ac:spMk id="46" creationId="{DB691D59-8F51-4DD8-AD41-D568D29B08F8}"/>
          </ac:spMkLst>
        </pc:spChg>
        <pc:spChg chg="add">
          <ac:chgData name="Molandzobo-Borromée, Antioche Emmanuel" userId="bdb33b09-04b8-4796-aa26-88680c564762" providerId="ADAL" clId="{D29C0DBD-0042-4DD8-9DDF-CA1920A58AAF}" dt="2021-12-02T02:55:45.405" v="1372" actId="26606"/>
          <ac:spMkLst>
            <pc:docMk/>
            <pc:sldMk cId="2611651618" sldId="281"/>
            <ac:spMk id="48" creationId="{204AEF18-0627-48F3-9B3D-F7E8F050B1D4}"/>
          </ac:spMkLst>
        </pc:spChg>
        <pc:spChg chg="add">
          <ac:chgData name="Molandzobo-Borromée, Antioche Emmanuel" userId="bdb33b09-04b8-4796-aa26-88680c564762" providerId="ADAL" clId="{D29C0DBD-0042-4DD8-9DDF-CA1920A58AAF}" dt="2021-12-02T02:55:45.405" v="1372" actId="26606"/>
          <ac:spMkLst>
            <pc:docMk/>
            <pc:sldMk cId="2611651618" sldId="281"/>
            <ac:spMk id="50" creationId="{CEAEE08A-C572-438F-9753-B0D527A515A7}"/>
          </ac:spMkLst>
        </pc:spChg>
        <pc:spChg chg="add">
          <ac:chgData name="Molandzobo-Borromée, Antioche Emmanuel" userId="bdb33b09-04b8-4796-aa26-88680c564762" providerId="ADAL" clId="{D29C0DBD-0042-4DD8-9DDF-CA1920A58AAF}" dt="2021-12-02T02:55:45.405" v="1372" actId="26606"/>
          <ac:spMkLst>
            <pc:docMk/>
            <pc:sldMk cId="2611651618" sldId="281"/>
            <ac:spMk id="52" creationId="{DB93146F-62ED-4C59-844C-0935D0FB5031}"/>
          </ac:spMkLst>
        </pc:spChg>
        <pc:spChg chg="add">
          <ac:chgData name="Molandzobo-Borromée, Antioche Emmanuel" userId="bdb33b09-04b8-4796-aa26-88680c564762" providerId="ADAL" clId="{D29C0DBD-0042-4DD8-9DDF-CA1920A58AAF}" dt="2021-12-02T02:55:45.405" v="1372" actId="26606"/>
          <ac:spMkLst>
            <pc:docMk/>
            <pc:sldMk cId="2611651618" sldId="281"/>
            <ac:spMk id="54" creationId="{C1FA8F66-3B85-411D-A2A6-A50DF3026D9A}"/>
          </ac:spMkLst>
        </pc:spChg>
        <pc:spChg chg="add">
          <ac:chgData name="Molandzobo-Borromée, Antioche Emmanuel" userId="bdb33b09-04b8-4796-aa26-88680c564762" providerId="ADAL" clId="{D29C0DBD-0042-4DD8-9DDF-CA1920A58AAF}" dt="2021-12-02T02:55:45.405" v="1372" actId="26606"/>
          <ac:spMkLst>
            <pc:docMk/>
            <pc:sldMk cId="2611651618" sldId="281"/>
            <ac:spMk id="56" creationId="{4179E790-E691-4202-B7FA-62924FC8D195}"/>
          </ac:spMkLst>
        </pc:spChg>
        <pc:spChg chg="add">
          <ac:chgData name="Molandzobo-Borromée, Antioche Emmanuel" userId="bdb33b09-04b8-4796-aa26-88680c564762" providerId="ADAL" clId="{D29C0DBD-0042-4DD8-9DDF-CA1920A58AAF}" dt="2021-12-02T02:55:45.405" v="1372" actId="26606"/>
          <ac:spMkLst>
            <pc:docMk/>
            <pc:sldMk cId="2611651618" sldId="281"/>
            <ac:spMk id="58" creationId="{065EE0A0-4DA6-4AA2-A475-14DB03C55AFA}"/>
          </ac:spMkLst>
        </pc:spChg>
        <pc:picChg chg="del mod">
          <ac:chgData name="Molandzobo-Borromée, Antioche Emmanuel" userId="bdb33b09-04b8-4796-aa26-88680c564762" providerId="ADAL" clId="{D29C0DBD-0042-4DD8-9DDF-CA1920A58AAF}" dt="2021-12-02T02:57:09.337" v="1378" actId="478"/>
          <ac:picMkLst>
            <pc:docMk/>
            <pc:sldMk cId="2611651618" sldId="281"/>
            <ac:picMk id="7" creationId="{795BB757-85EA-4C6A-9F93-696C7A90388E}"/>
          </ac:picMkLst>
        </pc:picChg>
        <pc:picChg chg="add del mod">
          <ac:chgData name="Molandzobo-Borromée, Antioche Emmanuel" userId="bdb33b09-04b8-4796-aa26-88680c564762" providerId="ADAL" clId="{D29C0DBD-0042-4DD8-9DDF-CA1920A58AAF}" dt="2021-12-02T02:57:07.877" v="1377"/>
          <ac:picMkLst>
            <pc:docMk/>
            <pc:sldMk cId="2611651618" sldId="281"/>
            <ac:picMk id="34" creationId="{5FE84D43-68E3-4E71-8711-849EEC0B6704}"/>
          </ac:picMkLst>
        </pc:picChg>
        <pc:picChg chg="add mod">
          <ac:chgData name="Molandzobo-Borromée, Antioche Emmanuel" userId="bdb33b09-04b8-4796-aa26-88680c564762" providerId="ADAL" clId="{D29C0DBD-0042-4DD8-9DDF-CA1920A58AAF}" dt="2021-12-02T02:58:30.741" v="1382" actId="27349"/>
          <ac:picMkLst>
            <pc:docMk/>
            <pc:sldMk cId="2611651618" sldId="281"/>
            <ac:picMk id="36" creationId="{3AE3E3FB-AC97-43B8-A0F2-AEB2A3063EAA}"/>
          </ac:picMkLst>
        </pc:picChg>
      </pc:sldChg>
    </pc:docChg>
  </pc:docChgLst>
  <pc:docChgLst>
    <pc:chgData name="Molandzobo-Borromée, Antioche Emmanuel" userId="S::mola07@uqo.ca::bdb33b09-04b8-4796-aa26-88680c564762" providerId="AD" clId="Web-{3E93BCB9-2A76-4FD3-A4A3-355EE8DD9B81}"/>
    <pc:docChg chg="modSld">
      <pc:chgData name="Molandzobo-Borromée, Antioche Emmanuel" userId="S::mola07@uqo.ca::bdb33b09-04b8-4796-aa26-88680c564762" providerId="AD" clId="Web-{3E93BCB9-2A76-4FD3-A4A3-355EE8DD9B81}" dt="2021-11-30T20:44:20.212" v="41" actId="20577"/>
      <pc:docMkLst>
        <pc:docMk/>
      </pc:docMkLst>
      <pc:sldChg chg="delSp modSp">
        <pc:chgData name="Molandzobo-Borromée, Antioche Emmanuel" userId="S::mola07@uqo.ca::bdb33b09-04b8-4796-aa26-88680c564762" providerId="AD" clId="Web-{3E93BCB9-2A76-4FD3-A4A3-355EE8DD9B81}" dt="2021-11-30T20:42:49.820" v="19" actId="20577"/>
        <pc:sldMkLst>
          <pc:docMk/>
          <pc:sldMk cId="2050494913" sldId="258"/>
        </pc:sldMkLst>
        <pc:spChg chg="mod">
          <ac:chgData name="Molandzobo-Borromée, Antioche Emmanuel" userId="S::mola07@uqo.ca::bdb33b09-04b8-4796-aa26-88680c564762" providerId="AD" clId="Web-{3E93BCB9-2A76-4FD3-A4A3-355EE8DD9B81}" dt="2021-11-30T20:42:49.820" v="19" actId="20577"/>
          <ac:spMkLst>
            <pc:docMk/>
            <pc:sldMk cId="2050494913" sldId="258"/>
            <ac:spMk id="2" creationId="{99EDF9F0-86EF-4F3B-923B-5C8C08B6DCEF}"/>
          </ac:spMkLst>
        </pc:spChg>
        <pc:spChg chg="del">
          <ac:chgData name="Molandzobo-Borromée, Antioche Emmanuel" userId="S::mola07@uqo.ca::bdb33b09-04b8-4796-aa26-88680c564762" providerId="AD" clId="Web-{3E93BCB9-2A76-4FD3-A4A3-355EE8DD9B81}" dt="2021-11-30T20:42:36.429" v="12"/>
          <ac:spMkLst>
            <pc:docMk/>
            <pc:sldMk cId="2050494913" sldId="258"/>
            <ac:spMk id="5" creationId="{B18A52DC-792E-4826-9E5E-25F3D2801AA9}"/>
          </ac:spMkLst>
        </pc:spChg>
      </pc:sldChg>
      <pc:sldChg chg="delSp modSp">
        <pc:chgData name="Molandzobo-Borromée, Antioche Emmanuel" userId="S::mola07@uqo.ca::bdb33b09-04b8-4796-aa26-88680c564762" providerId="AD" clId="Web-{3E93BCB9-2A76-4FD3-A4A3-355EE8DD9B81}" dt="2021-11-30T20:42:26.851" v="11"/>
        <pc:sldMkLst>
          <pc:docMk/>
          <pc:sldMk cId="2053875428" sldId="259"/>
        </pc:sldMkLst>
        <pc:spChg chg="mod">
          <ac:chgData name="Molandzobo-Borromée, Antioche Emmanuel" userId="S::mola07@uqo.ca::bdb33b09-04b8-4796-aa26-88680c564762" providerId="AD" clId="Web-{3E93BCB9-2A76-4FD3-A4A3-355EE8DD9B81}" dt="2021-11-30T20:41:01.335" v="3" actId="20577"/>
          <ac:spMkLst>
            <pc:docMk/>
            <pc:sldMk cId="2053875428" sldId="259"/>
            <ac:spMk id="2" creationId="{95B256AF-2057-4FA5-898B-E2A2022DB431}"/>
          </ac:spMkLst>
        </pc:spChg>
        <pc:spChg chg="del mod">
          <ac:chgData name="Molandzobo-Borromée, Antioche Emmanuel" userId="S::mola07@uqo.ca::bdb33b09-04b8-4796-aa26-88680c564762" providerId="AD" clId="Web-{3E93BCB9-2A76-4FD3-A4A3-355EE8DD9B81}" dt="2021-11-30T20:42:26.851" v="11"/>
          <ac:spMkLst>
            <pc:docMk/>
            <pc:sldMk cId="2053875428" sldId="259"/>
            <ac:spMk id="5" creationId="{2FE2913D-4324-4A4F-BAF1-40FDD88D6B6B}"/>
          </ac:spMkLst>
        </pc:spChg>
      </pc:sldChg>
      <pc:sldChg chg="modSp">
        <pc:chgData name="Molandzobo-Borromée, Antioche Emmanuel" userId="S::mola07@uqo.ca::bdb33b09-04b8-4796-aa26-88680c564762" providerId="AD" clId="Web-{3E93BCB9-2A76-4FD3-A4A3-355EE8DD9B81}" dt="2021-11-30T20:44:20.212" v="41" actId="20577"/>
        <pc:sldMkLst>
          <pc:docMk/>
          <pc:sldMk cId="21590198" sldId="260"/>
        </pc:sldMkLst>
        <pc:spChg chg="mod">
          <ac:chgData name="Molandzobo-Borromée, Antioche Emmanuel" userId="S::mola07@uqo.ca::bdb33b09-04b8-4796-aa26-88680c564762" providerId="AD" clId="Web-{3E93BCB9-2A76-4FD3-A4A3-355EE8DD9B81}" dt="2021-11-30T20:44:20.212" v="41" actId="20577"/>
          <ac:spMkLst>
            <pc:docMk/>
            <pc:sldMk cId="21590198" sldId="260"/>
            <ac:spMk id="2" creationId="{FBD712F8-8AD1-4F6A-B208-D20AF41709BB}"/>
          </ac:spMkLst>
        </pc:spChg>
        <pc:spChg chg="mod">
          <ac:chgData name="Molandzobo-Borromée, Antioche Emmanuel" userId="S::mola07@uqo.ca::bdb33b09-04b8-4796-aa26-88680c564762" providerId="AD" clId="Web-{3E93BCB9-2A76-4FD3-A4A3-355EE8DD9B81}" dt="2021-11-30T20:43:49.461" v="34" actId="20577"/>
          <ac:spMkLst>
            <pc:docMk/>
            <pc:sldMk cId="21590198" sldId="260"/>
            <ac:spMk id="3" creationId="{0972D6FB-D3F9-4AED-8BF0-3A941637962A}"/>
          </ac:spMkLst>
        </pc:spChg>
        <pc:spChg chg="mod">
          <ac:chgData name="Molandzobo-Borromée, Antioche Emmanuel" userId="S::mola07@uqo.ca::bdb33b09-04b8-4796-aa26-88680c564762" providerId="AD" clId="Web-{3E93BCB9-2A76-4FD3-A4A3-355EE8DD9B81}" dt="2021-11-30T20:42:03.101" v="8" actId="20577"/>
          <ac:spMkLst>
            <pc:docMk/>
            <pc:sldMk cId="21590198" sldId="260"/>
            <ac:spMk id="5" creationId="{66EAC61F-4F07-4CDF-B2BB-481B25BD2367}"/>
          </ac:spMkLst>
        </pc:spChg>
      </pc:sldChg>
    </pc:docChg>
  </pc:docChgLst>
  <pc:docChgLst>
    <pc:chgData name="Molandzobo-Borromée, Antioche Emmanuel" userId="bdb33b09-04b8-4796-aa26-88680c564762" providerId="ADAL" clId="{328B09F5-BA1A-4D97-A99C-E61E9E524A02}"/>
    <pc:docChg chg="undo redo custSel addSld delSld modSld sldOrd">
      <pc:chgData name="Molandzobo-Borromée, Antioche Emmanuel" userId="bdb33b09-04b8-4796-aa26-88680c564762" providerId="ADAL" clId="{328B09F5-BA1A-4D97-A99C-E61E9E524A02}" dt="2021-12-10T01:32:38.365" v="999" actId="20577"/>
      <pc:docMkLst>
        <pc:docMk/>
      </pc:docMkLst>
      <pc:sldChg chg="addSp delSp modSp mod">
        <pc:chgData name="Molandzobo-Borromée, Antioche Emmanuel" userId="bdb33b09-04b8-4796-aa26-88680c564762" providerId="ADAL" clId="{328B09F5-BA1A-4D97-A99C-E61E9E524A02}" dt="2021-12-10T01:32:38.365" v="999" actId="20577"/>
        <pc:sldMkLst>
          <pc:docMk/>
          <pc:sldMk cId="3784089036" sldId="256"/>
        </pc:sldMkLst>
        <pc:spChg chg="mod">
          <ac:chgData name="Molandzobo-Borromée, Antioche Emmanuel" userId="bdb33b09-04b8-4796-aa26-88680c564762" providerId="ADAL" clId="{328B09F5-BA1A-4D97-A99C-E61E9E524A02}" dt="2021-12-10T01:32:38.365" v="999" actId="20577"/>
          <ac:spMkLst>
            <pc:docMk/>
            <pc:sldMk cId="3784089036" sldId="256"/>
            <ac:spMk id="2" creationId="{00000000-0000-0000-0000-000000000000}"/>
          </ac:spMkLst>
        </pc:spChg>
        <pc:spChg chg="mod">
          <ac:chgData name="Molandzobo-Borromée, Antioche Emmanuel" userId="bdb33b09-04b8-4796-aa26-88680c564762" providerId="ADAL" clId="{328B09F5-BA1A-4D97-A99C-E61E9E524A02}" dt="2021-12-10T01:30:14.494" v="946" actId="26606"/>
          <ac:spMkLst>
            <pc:docMk/>
            <pc:sldMk cId="3784089036" sldId="256"/>
            <ac:spMk id="3" creationId="{00000000-0000-0000-0000-000000000000}"/>
          </ac:spMkLst>
        </pc:spChg>
        <pc:spChg chg="del">
          <ac:chgData name="Molandzobo-Borromée, Antioche Emmanuel" userId="bdb33b09-04b8-4796-aa26-88680c564762" providerId="ADAL" clId="{328B09F5-BA1A-4D97-A99C-E61E9E524A02}" dt="2021-12-10T01:30:14.494" v="946" actId="26606"/>
          <ac:spMkLst>
            <pc:docMk/>
            <pc:sldMk cId="3784089036" sldId="256"/>
            <ac:spMk id="18" creationId="{2928117C-9446-4E7F-AE62-95E0F6DB5B27}"/>
          </ac:spMkLst>
        </pc:spChg>
        <pc:spChg chg="del">
          <ac:chgData name="Molandzobo-Borromée, Antioche Emmanuel" userId="bdb33b09-04b8-4796-aa26-88680c564762" providerId="ADAL" clId="{328B09F5-BA1A-4D97-A99C-E61E9E524A02}" dt="2021-12-10T01:30:14.494" v="946" actId="26606"/>
          <ac:spMkLst>
            <pc:docMk/>
            <pc:sldMk cId="3784089036" sldId="256"/>
            <ac:spMk id="20" creationId="{84D30AFB-4D71-48B0-AA00-28EE92363A5F}"/>
          </ac:spMkLst>
        </pc:spChg>
        <pc:spChg chg="del">
          <ac:chgData name="Molandzobo-Borromée, Antioche Emmanuel" userId="bdb33b09-04b8-4796-aa26-88680c564762" providerId="ADAL" clId="{328B09F5-BA1A-4D97-A99C-E61E9E524A02}" dt="2021-12-10T01:30:14.494" v="946" actId="26606"/>
          <ac:spMkLst>
            <pc:docMk/>
            <pc:sldMk cId="3784089036" sldId="256"/>
            <ac:spMk id="22" creationId="{96A0B76F-8010-4C62-B4B6-C5FC438C059E}"/>
          </ac:spMkLst>
        </pc:spChg>
        <pc:spChg chg="del">
          <ac:chgData name="Molandzobo-Borromée, Antioche Emmanuel" userId="bdb33b09-04b8-4796-aa26-88680c564762" providerId="ADAL" clId="{328B09F5-BA1A-4D97-A99C-E61E9E524A02}" dt="2021-12-10T01:30:14.494" v="946" actId="26606"/>
          <ac:spMkLst>
            <pc:docMk/>
            <pc:sldMk cId="3784089036" sldId="256"/>
            <ac:spMk id="24" creationId="{B36BEBD5-A373-4C8C-8C06-CD8007E22F39}"/>
          </ac:spMkLst>
        </pc:spChg>
        <pc:spChg chg="del">
          <ac:chgData name="Molandzobo-Borromée, Antioche Emmanuel" userId="bdb33b09-04b8-4796-aa26-88680c564762" providerId="ADAL" clId="{328B09F5-BA1A-4D97-A99C-E61E9E524A02}" dt="2021-12-10T01:30:14.494" v="946" actId="26606"/>
          <ac:spMkLst>
            <pc:docMk/>
            <pc:sldMk cId="3784089036" sldId="256"/>
            <ac:spMk id="26" creationId="{36B822CC-7DA9-4417-AA94-64CEB676F0B8}"/>
          </ac:spMkLst>
        </pc:spChg>
        <pc:spChg chg="del">
          <ac:chgData name="Molandzobo-Borromée, Antioche Emmanuel" userId="bdb33b09-04b8-4796-aa26-88680c564762" providerId="ADAL" clId="{328B09F5-BA1A-4D97-A99C-E61E9E524A02}" dt="2021-12-10T01:30:14.494" v="946" actId="26606"/>
          <ac:spMkLst>
            <pc:docMk/>
            <pc:sldMk cId="3784089036" sldId="256"/>
            <ac:spMk id="28" creationId="{AFA01E88-71CC-4FF3-9E81-51E0C32B45E4}"/>
          </ac:spMkLst>
        </pc:spChg>
        <pc:spChg chg="add">
          <ac:chgData name="Molandzobo-Borromée, Antioche Emmanuel" userId="bdb33b09-04b8-4796-aa26-88680c564762" providerId="ADAL" clId="{328B09F5-BA1A-4D97-A99C-E61E9E524A02}" dt="2021-12-10T01:30:14.494" v="946" actId="26606"/>
          <ac:spMkLst>
            <pc:docMk/>
            <pc:sldMk cId="3784089036" sldId="256"/>
            <ac:spMk id="30" creationId="{2928117C-9446-4E7F-AE62-95E0F6DB5B27}"/>
          </ac:spMkLst>
        </pc:spChg>
        <pc:spChg chg="add">
          <ac:chgData name="Molandzobo-Borromée, Antioche Emmanuel" userId="bdb33b09-04b8-4796-aa26-88680c564762" providerId="ADAL" clId="{328B09F5-BA1A-4D97-A99C-E61E9E524A02}" dt="2021-12-10T01:30:14.494" v="946" actId="26606"/>
          <ac:spMkLst>
            <pc:docMk/>
            <pc:sldMk cId="3784089036" sldId="256"/>
            <ac:spMk id="31" creationId="{84D30AFB-4D71-48B0-AA00-28EE92363A5F}"/>
          </ac:spMkLst>
        </pc:spChg>
        <pc:spChg chg="add">
          <ac:chgData name="Molandzobo-Borromée, Antioche Emmanuel" userId="bdb33b09-04b8-4796-aa26-88680c564762" providerId="ADAL" clId="{328B09F5-BA1A-4D97-A99C-E61E9E524A02}" dt="2021-12-10T01:30:14.494" v="946" actId="26606"/>
          <ac:spMkLst>
            <pc:docMk/>
            <pc:sldMk cId="3784089036" sldId="256"/>
            <ac:spMk id="32" creationId="{96A0B76F-8010-4C62-B4B6-C5FC438C059E}"/>
          </ac:spMkLst>
        </pc:spChg>
        <pc:spChg chg="add">
          <ac:chgData name="Molandzobo-Borromée, Antioche Emmanuel" userId="bdb33b09-04b8-4796-aa26-88680c564762" providerId="ADAL" clId="{328B09F5-BA1A-4D97-A99C-E61E9E524A02}" dt="2021-12-10T01:30:14.494" v="946" actId="26606"/>
          <ac:spMkLst>
            <pc:docMk/>
            <pc:sldMk cId="3784089036" sldId="256"/>
            <ac:spMk id="39" creationId="{B36BEBD5-A373-4C8C-8C06-CD8007E22F39}"/>
          </ac:spMkLst>
        </pc:spChg>
        <pc:spChg chg="add">
          <ac:chgData name="Molandzobo-Borromée, Antioche Emmanuel" userId="bdb33b09-04b8-4796-aa26-88680c564762" providerId="ADAL" clId="{328B09F5-BA1A-4D97-A99C-E61E9E524A02}" dt="2021-12-10T01:30:14.494" v="946" actId="26606"/>
          <ac:spMkLst>
            <pc:docMk/>
            <pc:sldMk cId="3784089036" sldId="256"/>
            <ac:spMk id="41" creationId="{36B822CC-7DA9-4417-AA94-64CEB676F0B8}"/>
          </ac:spMkLst>
        </pc:spChg>
        <pc:spChg chg="add">
          <ac:chgData name="Molandzobo-Borromée, Antioche Emmanuel" userId="bdb33b09-04b8-4796-aa26-88680c564762" providerId="ADAL" clId="{328B09F5-BA1A-4D97-A99C-E61E9E524A02}" dt="2021-12-10T01:30:14.494" v="946" actId="26606"/>
          <ac:spMkLst>
            <pc:docMk/>
            <pc:sldMk cId="3784089036" sldId="256"/>
            <ac:spMk id="43" creationId="{AFA01E88-71CC-4FF3-9E81-51E0C32B45E4}"/>
          </ac:spMkLst>
        </pc:spChg>
      </pc:sldChg>
      <pc:sldChg chg="modSp mod">
        <pc:chgData name="Molandzobo-Borromée, Antioche Emmanuel" userId="bdb33b09-04b8-4796-aa26-88680c564762" providerId="ADAL" clId="{328B09F5-BA1A-4D97-A99C-E61E9E524A02}" dt="2021-12-10T00:19:09.316" v="824" actId="20577"/>
        <pc:sldMkLst>
          <pc:docMk/>
          <pc:sldMk cId="2050494913" sldId="258"/>
        </pc:sldMkLst>
        <pc:spChg chg="mod">
          <ac:chgData name="Molandzobo-Borromée, Antioche Emmanuel" userId="bdb33b09-04b8-4796-aa26-88680c564762" providerId="ADAL" clId="{328B09F5-BA1A-4D97-A99C-E61E9E524A02}" dt="2021-12-10T00:19:09.316" v="824" actId="20577"/>
          <ac:spMkLst>
            <pc:docMk/>
            <pc:sldMk cId="2050494913" sldId="258"/>
            <ac:spMk id="2" creationId="{99EDF9F0-86EF-4F3B-923B-5C8C08B6DCEF}"/>
          </ac:spMkLst>
        </pc:spChg>
      </pc:sldChg>
      <pc:sldChg chg="modSp mod">
        <pc:chgData name="Molandzobo-Borromée, Antioche Emmanuel" userId="bdb33b09-04b8-4796-aa26-88680c564762" providerId="ADAL" clId="{328B09F5-BA1A-4D97-A99C-E61E9E524A02}" dt="2021-12-10T00:19:19.379" v="828" actId="20577"/>
        <pc:sldMkLst>
          <pc:docMk/>
          <pc:sldMk cId="2053875428" sldId="259"/>
        </pc:sldMkLst>
        <pc:spChg chg="mod">
          <ac:chgData name="Molandzobo-Borromée, Antioche Emmanuel" userId="bdb33b09-04b8-4796-aa26-88680c564762" providerId="ADAL" clId="{328B09F5-BA1A-4D97-A99C-E61E9E524A02}" dt="2021-12-10T00:19:19.379" v="828" actId="20577"/>
          <ac:spMkLst>
            <pc:docMk/>
            <pc:sldMk cId="2053875428" sldId="259"/>
            <ac:spMk id="2" creationId="{95B256AF-2057-4FA5-898B-E2A2022DB431}"/>
          </ac:spMkLst>
        </pc:spChg>
      </pc:sldChg>
      <pc:sldChg chg="modSp mod">
        <pc:chgData name="Molandzobo-Borromée, Antioche Emmanuel" userId="bdb33b09-04b8-4796-aa26-88680c564762" providerId="ADAL" clId="{328B09F5-BA1A-4D97-A99C-E61E9E524A02}" dt="2021-12-10T00:24:18.343" v="833" actId="20577"/>
        <pc:sldMkLst>
          <pc:docMk/>
          <pc:sldMk cId="21590198" sldId="260"/>
        </pc:sldMkLst>
        <pc:spChg chg="mod">
          <ac:chgData name="Molandzobo-Borromée, Antioche Emmanuel" userId="bdb33b09-04b8-4796-aa26-88680c564762" providerId="ADAL" clId="{328B09F5-BA1A-4D97-A99C-E61E9E524A02}" dt="2021-12-10T00:24:18.343" v="833" actId="20577"/>
          <ac:spMkLst>
            <pc:docMk/>
            <pc:sldMk cId="21590198" sldId="260"/>
            <ac:spMk id="2" creationId="{FBD712F8-8AD1-4F6A-B208-D20AF41709BB}"/>
          </ac:spMkLst>
        </pc:spChg>
      </pc:sldChg>
      <pc:sldChg chg="modSp mod ord">
        <pc:chgData name="Molandzobo-Borromée, Antioche Emmanuel" userId="bdb33b09-04b8-4796-aa26-88680c564762" providerId="ADAL" clId="{328B09F5-BA1A-4D97-A99C-E61E9E524A02}" dt="2021-12-10T00:25:32.238" v="883" actId="20577"/>
        <pc:sldMkLst>
          <pc:docMk/>
          <pc:sldMk cId="4222847615" sldId="261"/>
        </pc:sldMkLst>
        <pc:spChg chg="mod">
          <ac:chgData name="Molandzobo-Borromée, Antioche Emmanuel" userId="bdb33b09-04b8-4796-aa26-88680c564762" providerId="ADAL" clId="{328B09F5-BA1A-4D97-A99C-E61E9E524A02}" dt="2021-12-10T00:25:32.238" v="883" actId="20577"/>
          <ac:spMkLst>
            <pc:docMk/>
            <pc:sldMk cId="4222847615" sldId="261"/>
            <ac:spMk id="2" creationId="{89F53637-8EA8-4FDB-B80D-3771DC3A1C4F}"/>
          </ac:spMkLst>
        </pc:spChg>
      </pc:sldChg>
      <pc:sldChg chg="addSp delSp modSp mod setBg modClrScheme setClrOvrMap delDesignElem chgLayout">
        <pc:chgData name="Molandzobo-Borromée, Antioche Emmanuel" userId="bdb33b09-04b8-4796-aa26-88680c564762" providerId="ADAL" clId="{328B09F5-BA1A-4D97-A99C-E61E9E524A02}" dt="2021-12-09T23:40:30.350" v="701" actId="26606"/>
        <pc:sldMkLst>
          <pc:docMk/>
          <pc:sldMk cId="3034614460" sldId="262"/>
        </pc:sldMkLst>
        <pc:spChg chg="mod ord">
          <ac:chgData name="Molandzobo-Borromée, Antioche Emmanuel" userId="bdb33b09-04b8-4796-aa26-88680c564762" providerId="ADAL" clId="{328B09F5-BA1A-4D97-A99C-E61E9E524A02}" dt="2021-12-09T23:40:30.350" v="701" actId="26606"/>
          <ac:spMkLst>
            <pc:docMk/>
            <pc:sldMk cId="3034614460" sldId="262"/>
            <ac:spMk id="2" creationId="{BCE77E8B-4815-4C83-AA4D-9EFD0CB36602}"/>
          </ac:spMkLst>
        </pc:spChg>
        <pc:spChg chg="mod ord">
          <ac:chgData name="Molandzobo-Borromée, Antioche Emmanuel" userId="bdb33b09-04b8-4796-aa26-88680c564762" providerId="ADAL" clId="{328B09F5-BA1A-4D97-A99C-E61E9E524A02}" dt="2021-12-09T23:40:30.350" v="701" actId="26606"/>
          <ac:spMkLst>
            <pc:docMk/>
            <pc:sldMk cId="3034614460" sldId="262"/>
            <ac:spMk id="3" creationId="{2D44A5CE-E607-48C8-9D96-A16E98EC12F5}"/>
          </ac:spMkLst>
        </pc:spChg>
        <pc:spChg chg="add">
          <ac:chgData name="Molandzobo-Borromée, Antioche Emmanuel" userId="bdb33b09-04b8-4796-aa26-88680c564762" providerId="ADAL" clId="{328B09F5-BA1A-4D97-A99C-E61E9E524A02}" dt="2021-12-09T23:40:30.350" v="701" actId="26606"/>
          <ac:spMkLst>
            <pc:docMk/>
            <pc:sldMk cId="3034614460" sldId="262"/>
            <ac:spMk id="5" creationId="{DEA81853-BCE1-4B7C-922E-A502B7B5FDD6}"/>
          </ac:spMkLst>
        </pc:spChg>
        <pc:spChg chg="add">
          <ac:chgData name="Molandzobo-Borromée, Antioche Emmanuel" userId="bdb33b09-04b8-4796-aa26-88680c564762" providerId="ADAL" clId="{328B09F5-BA1A-4D97-A99C-E61E9E524A02}" dt="2021-12-09T23:40:30.350" v="701" actId="26606"/>
          <ac:spMkLst>
            <pc:docMk/>
            <pc:sldMk cId="3034614460" sldId="262"/>
            <ac:spMk id="6" creationId="{4A53F3F5-328C-4AC3-B3C4-6A9D4C3D370C}"/>
          </ac:spMkLst>
        </pc:spChg>
        <pc:spChg chg="add">
          <ac:chgData name="Molandzobo-Borromée, Antioche Emmanuel" userId="bdb33b09-04b8-4796-aa26-88680c564762" providerId="ADAL" clId="{328B09F5-BA1A-4D97-A99C-E61E9E524A02}" dt="2021-12-09T23:40:30.350" v="701" actId="26606"/>
          <ac:spMkLst>
            <pc:docMk/>
            <pc:sldMk cId="3034614460" sldId="262"/>
            <ac:spMk id="7" creationId="{B38C0B53-F62B-4C6C-948D-0F3A70C42A45}"/>
          </ac:spMkLst>
        </pc:spChg>
        <pc:spChg chg="add">
          <ac:chgData name="Molandzobo-Borromée, Antioche Emmanuel" userId="bdb33b09-04b8-4796-aa26-88680c564762" providerId="ADAL" clId="{328B09F5-BA1A-4D97-A99C-E61E9E524A02}" dt="2021-12-09T23:40:30.350" v="701" actId="26606"/>
          <ac:spMkLst>
            <pc:docMk/>
            <pc:sldMk cId="3034614460" sldId="262"/>
            <ac:spMk id="9" creationId="{60ECACBD-42EC-44A4-B0DE-2DEDB73E1301}"/>
          </ac:spMkLst>
        </pc:spChg>
        <pc:spChg chg="add">
          <ac:chgData name="Molandzobo-Borromée, Antioche Emmanuel" userId="bdb33b09-04b8-4796-aa26-88680c564762" providerId="ADAL" clId="{328B09F5-BA1A-4D97-A99C-E61E9E524A02}" dt="2021-12-09T23:40:30.350" v="701" actId="26606"/>
          <ac:spMkLst>
            <pc:docMk/>
            <pc:sldMk cId="3034614460" sldId="262"/>
            <ac:spMk id="16" creationId="{9BBB5757-5277-4AC5-8E2C-46B13387BCA7}"/>
          </ac:spMkLst>
        </pc:spChg>
        <pc:spChg chg="del">
          <ac:chgData name="Molandzobo-Borromée, Antioche Emmanuel" userId="bdb33b09-04b8-4796-aa26-88680c564762" providerId="ADAL" clId="{328B09F5-BA1A-4D97-A99C-E61E9E524A02}" dt="2021-12-09T23:40:28.177" v="700" actId="700"/>
          <ac:spMkLst>
            <pc:docMk/>
            <pc:sldMk cId="3034614460" sldId="262"/>
            <ac:spMk id="26" creationId="{B373F125-DEF3-41D6-9918-AB21A2ACC37A}"/>
          </ac:spMkLst>
        </pc:spChg>
        <pc:spChg chg="del">
          <ac:chgData name="Molandzobo-Borromée, Antioche Emmanuel" userId="bdb33b09-04b8-4796-aa26-88680c564762" providerId="ADAL" clId="{328B09F5-BA1A-4D97-A99C-E61E9E524A02}" dt="2021-12-09T23:40:28.177" v="700" actId="700"/>
          <ac:spMkLst>
            <pc:docMk/>
            <pc:sldMk cId="3034614460" sldId="262"/>
            <ac:spMk id="27" creationId="{71E9F226-EB6E-48C9-ADDA-636DE4BF4EBE}"/>
          </ac:spMkLst>
        </pc:spChg>
      </pc:sldChg>
      <pc:sldChg chg="modSp mod">
        <pc:chgData name="Molandzobo-Borromée, Antioche Emmanuel" userId="bdb33b09-04b8-4796-aa26-88680c564762" providerId="ADAL" clId="{328B09F5-BA1A-4D97-A99C-E61E9E524A02}" dt="2021-12-10T00:24:29.415" v="843" actId="20577"/>
        <pc:sldMkLst>
          <pc:docMk/>
          <pc:sldMk cId="3018298013" sldId="264"/>
        </pc:sldMkLst>
        <pc:spChg chg="mod">
          <ac:chgData name="Molandzobo-Borromée, Antioche Emmanuel" userId="bdb33b09-04b8-4796-aa26-88680c564762" providerId="ADAL" clId="{328B09F5-BA1A-4D97-A99C-E61E9E524A02}" dt="2021-12-10T00:24:29.415" v="843" actId="20577"/>
          <ac:spMkLst>
            <pc:docMk/>
            <pc:sldMk cId="3018298013" sldId="264"/>
            <ac:spMk id="2" creationId="{4ACB41A8-315A-4749-844A-8D789004BD33}"/>
          </ac:spMkLst>
        </pc:spChg>
      </pc:sldChg>
      <pc:sldChg chg="modSp mod">
        <pc:chgData name="Molandzobo-Borromée, Antioche Emmanuel" userId="bdb33b09-04b8-4796-aa26-88680c564762" providerId="ADAL" clId="{328B09F5-BA1A-4D97-A99C-E61E9E524A02}" dt="2021-12-10T00:24:42.438" v="856" actId="20577"/>
        <pc:sldMkLst>
          <pc:docMk/>
          <pc:sldMk cId="4223252415" sldId="265"/>
        </pc:sldMkLst>
        <pc:spChg chg="mod">
          <ac:chgData name="Molandzobo-Borromée, Antioche Emmanuel" userId="bdb33b09-04b8-4796-aa26-88680c564762" providerId="ADAL" clId="{328B09F5-BA1A-4D97-A99C-E61E9E524A02}" dt="2021-12-10T00:24:42.438" v="856" actId="20577"/>
          <ac:spMkLst>
            <pc:docMk/>
            <pc:sldMk cId="4223252415" sldId="265"/>
            <ac:spMk id="2" creationId="{5D361B49-BD93-41E5-86E0-E5923FBDC792}"/>
          </ac:spMkLst>
        </pc:spChg>
      </pc:sldChg>
      <pc:sldChg chg="modSp mod">
        <pc:chgData name="Molandzobo-Borromée, Antioche Emmanuel" userId="bdb33b09-04b8-4796-aa26-88680c564762" providerId="ADAL" clId="{328B09F5-BA1A-4D97-A99C-E61E9E524A02}" dt="2021-12-10T00:24:59.517" v="860" actId="20577"/>
        <pc:sldMkLst>
          <pc:docMk/>
          <pc:sldMk cId="4042338203" sldId="266"/>
        </pc:sldMkLst>
        <pc:spChg chg="mod">
          <ac:chgData name="Molandzobo-Borromée, Antioche Emmanuel" userId="bdb33b09-04b8-4796-aa26-88680c564762" providerId="ADAL" clId="{328B09F5-BA1A-4D97-A99C-E61E9E524A02}" dt="2021-12-10T00:24:59.517" v="860" actId="20577"/>
          <ac:spMkLst>
            <pc:docMk/>
            <pc:sldMk cId="4042338203" sldId="266"/>
            <ac:spMk id="2" creationId="{123AB4D6-E24E-4A4E-ADA6-C8A6B361343C}"/>
          </ac:spMkLst>
        </pc:spChg>
      </pc:sldChg>
      <pc:sldChg chg="modSp mod">
        <pc:chgData name="Molandzobo-Borromée, Antioche Emmanuel" userId="bdb33b09-04b8-4796-aa26-88680c564762" providerId="ADAL" clId="{328B09F5-BA1A-4D97-A99C-E61E9E524A02}" dt="2021-12-10T00:24:24.251" v="838" actId="20577"/>
        <pc:sldMkLst>
          <pc:docMk/>
          <pc:sldMk cId="231209034" sldId="269"/>
        </pc:sldMkLst>
        <pc:spChg chg="mod">
          <ac:chgData name="Molandzobo-Borromée, Antioche Emmanuel" userId="bdb33b09-04b8-4796-aa26-88680c564762" providerId="ADAL" clId="{328B09F5-BA1A-4D97-A99C-E61E9E524A02}" dt="2021-12-10T00:24:24.251" v="838" actId="20577"/>
          <ac:spMkLst>
            <pc:docMk/>
            <pc:sldMk cId="231209034" sldId="269"/>
            <ac:spMk id="2" creationId="{6C6504B5-58E1-49F4-9355-11968ABD17E9}"/>
          </ac:spMkLst>
        </pc:spChg>
      </pc:sldChg>
      <pc:sldChg chg="modSp mod">
        <pc:chgData name="Molandzobo-Borromée, Antioche Emmanuel" userId="bdb33b09-04b8-4796-aa26-88680c564762" providerId="ADAL" clId="{328B09F5-BA1A-4D97-A99C-E61E9E524A02}" dt="2021-12-10T00:24:33.532" v="847" actId="20577"/>
        <pc:sldMkLst>
          <pc:docMk/>
          <pc:sldMk cId="522152912" sldId="270"/>
        </pc:sldMkLst>
        <pc:spChg chg="mod">
          <ac:chgData name="Molandzobo-Borromée, Antioche Emmanuel" userId="bdb33b09-04b8-4796-aa26-88680c564762" providerId="ADAL" clId="{328B09F5-BA1A-4D97-A99C-E61E9E524A02}" dt="2021-12-10T00:24:33.532" v="847" actId="20577"/>
          <ac:spMkLst>
            <pc:docMk/>
            <pc:sldMk cId="522152912" sldId="270"/>
            <ac:spMk id="2" creationId="{F6A715D3-A2F7-40BF-B46F-F23BE109C8BF}"/>
          </ac:spMkLst>
        </pc:spChg>
      </pc:sldChg>
      <pc:sldChg chg="modSp mod ord">
        <pc:chgData name="Molandzobo-Borromée, Antioche Emmanuel" userId="bdb33b09-04b8-4796-aa26-88680c564762" providerId="ADAL" clId="{328B09F5-BA1A-4D97-A99C-E61E9E524A02}" dt="2021-12-10T00:52:44.804" v="893"/>
        <pc:sldMkLst>
          <pc:docMk/>
          <pc:sldMk cId="4264359819" sldId="273"/>
        </pc:sldMkLst>
        <pc:spChg chg="mod">
          <ac:chgData name="Molandzobo-Borromée, Antioche Emmanuel" userId="bdb33b09-04b8-4796-aa26-88680c564762" providerId="ADAL" clId="{328B09F5-BA1A-4D97-A99C-E61E9E524A02}" dt="2021-12-10T00:25:20.534" v="868" actId="20577"/>
          <ac:spMkLst>
            <pc:docMk/>
            <pc:sldMk cId="4264359819" sldId="273"/>
            <ac:spMk id="2" creationId="{65577941-88E8-4D2E-ABBF-4E4AFB9E4250}"/>
          </ac:spMkLst>
        </pc:spChg>
      </pc:sldChg>
      <pc:sldChg chg="modSp mod">
        <pc:chgData name="Molandzobo-Borromée, Antioche Emmanuel" userId="bdb33b09-04b8-4796-aa26-88680c564762" providerId="ADAL" clId="{328B09F5-BA1A-4D97-A99C-E61E9E524A02}" dt="2021-12-10T00:25:08.498" v="864" actId="20577"/>
        <pc:sldMkLst>
          <pc:docMk/>
          <pc:sldMk cId="502460113" sldId="274"/>
        </pc:sldMkLst>
        <pc:spChg chg="mod">
          <ac:chgData name="Molandzobo-Borromée, Antioche Emmanuel" userId="bdb33b09-04b8-4796-aa26-88680c564762" providerId="ADAL" clId="{328B09F5-BA1A-4D97-A99C-E61E9E524A02}" dt="2021-12-10T00:25:08.498" v="864" actId="20577"/>
          <ac:spMkLst>
            <pc:docMk/>
            <pc:sldMk cId="502460113" sldId="274"/>
            <ac:spMk id="2" creationId="{57FF61FD-2D3B-46BB-B96E-4D05324C46A8}"/>
          </ac:spMkLst>
        </pc:spChg>
        <pc:spChg chg="mod">
          <ac:chgData name="Molandzobo-Borromée, Antioche Emmanuel" userId="bdb33b09-04b8-4796-aa26-88680c564762" providerId="ADAL" clId="{328B09F5-BA1A-4D97-A99C-E61E9E524A02}" dt="2021-12-03T01:17:57.017" v="1" actId="5793"/>
          <ac:spMkLst>
            <pc:docMk/>
            <pc:sldMk cId="502460113" sldId="274"/>
            <ac:spMk id="11" creationId="{0DF8E236-3D2D-4480-9629-81873492A162}"/>
          </ac:spMkLst>
        </pc:spChg>
      </pc:sldChg>
      <pc:sldChg chg="modSp mod">
        <pc:chgData name="Molandzobo-Borromée, Antioche Emmanuel" userId="bdb33b09-04b8-4796-aa26-88680c564762" providerId="ADAL" clId="{328B09F5-BA1A-4D97-A99C-E61E9E524A02}" dt="2021-12-10T00:24:37.362" v="851" actId="20577"/>
        <pc:sldMkLst>
          <pc:docMk/>
          <pc:sldMk cId="882162318" sldId="280"/>
        </pc:sldMkLst>
        <pc:spChg chg="mod">
          <ac:chgData name="Molandzobo-Borromée, Antioche Emmanuel" userId="bdb33b09-04b8-4796-aa26-88680c564762" providerId="ADAL" clId="{328B09F5-BA1A-4D97-A99C-E61E9E524A02}" dt="2021-12-10T00:24:37.362" v="851" actId="20577"/>
          <ac:spMkLst>
            <pc:docMk/>
            <pc:sldMk cId="882162318" sldId="280"/>
            <ac:spMk id="2" creationId="{5D361B49-BD93-41E5-86E0-E5923FBDC792}"/>
          </ac:spMkLst>
        </pc:spChg>
      </pc:sldChg>
      <pc:sldChg chg="modSp mod">
        <pc:chgData name="Molandzobo-Borromée, Antioche Emmanuel" userId="bdb33b09-04b8-4796-aa26-88680c564762" providerId="ADAL" clId="{328B09F5-BA1A-4D97-A99C-E61E9E524A02}" dt="2021-12-10T00:25:55.377" v="891" actId="20577"/>
        <pc:sldMkLst>
          <pc:docMk/>
          <pc:sldMk cId="2611651618" sldId="281"/>
        </pc:sldMkLst>
        <pc:spChg chg="mod">
          <ac:chgData name="Molandzobo-Borromée, Antioche Emmanuel" userId="bdb33b09-04b8-4796-aa26-88680c564762" providerId="ADAL" clId="{328B09F5-BA1A-4D97-A99C-E61E9E524A02}" dt="2021-12-10T00:25:55.377" v="891" actId="20577"/>
          <ac:spMkLst>
            <pc:docMk/>
            <pc:sldMk cId="2611651618" sldId="281"/>
            <ac:spMk id="2" creationId="{65577941-88E8-4D2E-ABBF-4E4AFB9E4250}"/>
          </ac:spMkLst>
        </pc:spChg>
      </pc:sldChg>
      <pc:sldChg chg="addSp delSp modSp add mod setBg delDesignElem">
        <pc:chgData name="Molandzobo-Borromée, Antioche Emmanuel" userId="bdb33b09-04b8-4796-aa26-88680c564762" providerId="ADAL" clId="{328B09F5-BA1A-4D97-A99C-E61E9E524A02}" dt="2021-12-09T22:51:26.917" v="621" actId="20577"/>
        <pc:sldMkLst>
          <pc:docMk/>
          <pc:sldMk cId="885745145" sldId="282"/>
        </pc:sldMkLst>
        <pc:spChg chg="mod">
          <ac:chgData name="Molandzobo-Borromée, Antioche Emmanuel" userId="bdb33b09-04b8-4796-aa26-88680c564762" providerId="ADAL" clId="{328B09F5-BA1A-4D97-A99C-E61E9E524A02}" dt="2021-12-09T22:38:55.223" v="24" actId="26606"/>
          <ac:spMkLst>
            <pc:docMk/>
            <pc:sldMk cId="885745145" sldId="282"/>
            <ac:spMk id="2" creationId="{00000000-0000-0000-0000-000000000000}"/>
          </ac:spMkLst>
        </pc:spChg>
        <pc:spChg chg="mod">
          <ac:chgData name="Molandzobo-Borromée, Antioche Emmanuel" userId="bdb33b09-04b8-4796-aa26-88680c564762" providerId="ADAL" clId="{328B09F5-BA1A-4D97-A99C-E61E9E524A02}" dt="2021-12-09T22:51:26.917" v="621" actId="20577"/>
          <ac:spMkLst>
            <pc:docMk/>
            <pc:sldMk cId="885745145" sldId="282"/>
            <ac:spMk id="3" creationId="{00000000-0000-0000-0000-000000000000}"/>
          </ac:spMkLst>
        </pc:spChg>
        <pc:spChg chg="add del">
          <ac:chgData name="Molandzobo-Borromée, Antioche Emmanuel" userId="bdb33b09-04b8-4796-aa26-88680c564762" providerId="ADAL" clId="{328B09F5-BA1A-4D97-A99C-E61E9E524A02}" dt="2021-12-09T22:38:51.986" v="21" actId="26606"/>
          <ac:spMkLst>
            <pc:docMk/>
            <pc:sldMk cId="885745145" sldId="282"/>
            <ac:spMk id="10" creationId="{B5D795CF-5F70-4821-BB11-0B2B8FCCD45A}"/>
          </ac:spMkLst>
        </pc:spChg>
        <pc:spChg chg="add del">
          <ac:chgData name="Molandzobo-Borromée, Antioche Emmanuel" userId="bdb33b09-04b8-4796-aa26-88680c564762" providerId="ADAL" clId="{328B09F5-BA1A-4D97-A99C-E61E9E524A02}" dt="2021-12-09T22:38:51.986" v="21" actId="26606"/>
          <ac:spMkLst>
            <pc:docMk/>
            <pc:sldMk cId="885745145" sldId="282"/>
            <ac:spMk id="12" creationId="{73B1AC31-0B6C-4781-BA06-16BE17F8AFBE}"/>
          </ac:spMkLst>
        </pc:spChg>
        <pc:spChg chg="add del">
          <ac:chgData name="Molandzobo-Borromée, Antioche Emmanuel" userId="bdb33b09-04b8-4796-aa26-88680c564762" providerId="ADAL" clId="{328B09F5-BA1A-4D97-A99C-E61E9E524A02}" dt="2021-12-09T22:38:55.193" v="23" actId="26606"/>
          <ac:spMkLst>
            <pc:docMk/>
            <pc:sldMk cId="885745145" sldId="282"/>
            <ac:spMk id="14" creationId="{BF3D65BA-1C65-40FB-92EF-83951BDC1D7C}"/>
          </ac:spMkLst>
        </pc:spChg>
        <pc:spChg chg="add del">
          <ac:chgData name="Molandzobo-Borromée, Antioche Emmanuel" userId="bdb33b09-04b8-4796-aa26-88680c564762" providerId="ADAL" clId="{328B09F5-BA1A-4D97-A99C-E61E9E524A02}" dt="2021-12-09T22:38:55.193" v="23" actId="26606"/>
          <ac:spMkLst>
            <pc:docMk/>
            <pc:sldMk cId="885745145" sldId="282"/>
            <ac:spMk id="15" creationId="{ADF52CCA-FCDD-49A0-BFFC-3BD41F1B827A}"/>
          </ac:spMkLst>
        </pc:spChg>
        <pc:spChg chg="add">
          <ac:chgData name="Molandzobo-Borromée, Antioche Emmanuel" userId="bdb33b09-04b8-4796-aa26-88680c564762" providerId="ADAL" clId="{328B09F5-BA1A-4D97-A99C-E61E9E524A02}" dt="2021-12-09T22:38:55.223" v="24" actId="26606"/>
          <ac:spMkLst>
            <pc:docMk/>
            <pc:sldMk cId="885745145" sldId="282"/>
            <ac:spMk id="16" creationId="{B36BEBD5-A373-4C8C-8C06-CD8007E22F39}"/>
          </ac:spMkLst>
        </pc:spChg>
        <pc:spChg chg="add">
          <ac:chgData name="Molandzobo-Borromée, Antioche Emmanuel" userId="bdb33b09-04b8-4796-aa26-88680c564762" providerId="ADAL" clId="{328B09F5-BA1A-4D97-A99C-E61E9E524A02}" dt="2021-12-09T22:38:55.223" v="24" actId="26606"/>
          <ac:spMkLst>
            <pc:docMk/>
            <pc:sldMk cId="885745145" sldId="282"/>
            <ac:spMk id="17" creationId="{2928117C-9446-4E7F-AE62-95E0F6DB5B27}"/>
          </ac:spMkLst>
        </pc:spChg>
        <pc:spChg chg="del">
          <ac:chgData name="Molandzobo-Borromée, Antioche Emmanuel" userId="bdb33b09-04b8-4796-aa26-88680c564762" providerId="ADAL" clId="{328B09F5-BA1A-4D97-A99C-E61E9E524A02}" dt="2021-12-09T22:38:29.496" v="15"/>
          <ac:spMkLst>
            <pc:docMk/>
            <pc:sldMk cId="885745145" sldId="282"/>
            <ac:spMk id="18" creationId="{2928117C-9446-4E7F-AE62-95E0F6DB5B27}"/>
          </ac:spMkLst>
        </pc:spChg>
        <pc:spChg chg="add">
          <ac:chgData name="Molandzobo-Borromée, Antioche Emmanuel" userId="bdb33b09-04b8-4796-aa26-88680c564762" providerId="ADAL" clId="{328B09F5-BA1A-4D97-A99C-E61E9E524A02}" dt="2021-12-09T22:38:55.223" v="24" actId="26606"/>
          <ac:spMkLst>
            <pc:docMk/>
            <pc:sldMk cId="885745145" sldId="282"/>
            <ac:spMk id="19" creationId="{84D30AFB-4D71-48B0-AA00-28EE92363A5F}"/>
          </ac:spMkLst>
        </pc:spChg>
        <pc:spChg chg="del">
          <ac:chgData name="Molandzobo-Borromée, Antioche Emmanuel" userId="bdb33b09-04b8-4796-aa26-88680c564762" providerId="ADAL" clId="{328B09F5-BA1A-4D97-A99C-E61E9E524A02}" dt="2021-12-09T22:38:29.496" v="15"/>
          <ac:spMkLst>
            <pc:docMk/>
            <pc:sldMk cId="885745145" sldId="282"/>
            <ac:spMk id="20" creationId="{84D30AFB-4D71-48B0-AA00-28EE92363A5F}"/>
          </ac:spMkLst>
        </pc:spChg>
        <pc:spChg chg="add">
          <ac:chgData name="Molandzobo-Borromée, Antioche Emmanuel" userId="bdb33b09-04b8-4796-aa26-88680c564762" providerId="ADAL" clId="{328B09F5-BA1A-4D97-A99C-E61E9E524A02}" dt="2021-12-09T22:38:55.223" v="24" actId="26606"/>
          <ac:spMkLst>
            <pc:docMk/>
            <pc:sldMk cId="885745145" sldId="282"/>
            <ac:spMk id="21" creationId="{96A0B76F-8010-4C62-B4B6-C5FC438C059E}"/>
          </ac:spMkLst>
        </pc:spChg>
        <pc:spChg chg="del">
          <ac:chgData name="Molandzobo-Borromée, Antioche Emmanuel" userId="bdb33b09-04b8-4796-aa26-88680c564762" providerId="ADAL" clId="{328B09F5-BA1A-4D97-A99C-E61E9E524A02}" dt="2021-12-09T22:38:29.496" v="15"/>
          <ac:spMkLst>
            <pc:docMk/>
            <pc:sldMk cId="885745145" sldId="282"/>
            <ac:spMk id="22" creationId="{96A0B76F-8010-4C62-B4B6-C5FC438C059E}"/>
          </ac:spMkLst>
        </pc:spChg>
        <pc:spChg chg="del">
          <ac:chgData name="Molandzobo-Borromée, Antioche Emmanuel" userId="bdb33b09-04b8-4796-aa26-88680c564762" providerId="ADAL" clId="{328B09F5-BA1A-4D97-A99C-E61E9E524A02}" dt="2021-12-09T22:38:29.496" v="15"/>
          <ac:spMkLst>
            <pc:docMk/>
            <pc:sldMk cId="885745145" sldId="282"/>
            <ac:spMk id="24" creationId="{B36BEBD5-A373-4C8C-8C06-CD8007E22F39}"/>
          </ac:spMkLst>
        </pc:spChg>
        <pc:spChg chg="del">
          <ac:chgData name="Molandzobo-Borromée, Antioche Emmanuel" userId="bdb33b09-04b8-4796-aa26-88680c564762" providerId="ADAL" clId="{328B09F5-BA1A-4D97-A99C-E61E9E524A02}" dt="2021-12-09T22:38:29.496" v="15"/>
          <ac:spMkLst>
            <pc:docMk/>
            <pc:sldMk cId="885745145" sldId="282"/>
            <ac:spMk id="26" creationId="{36B822CC-7DA9-4417-AA94-64CEB676F0B8}"/>
          </ac:spMkLst>
        </pc:spChg>
        <pc:spChg chg="add">
          <ac:chgData name="Molandzobo-Borromée, Antioche Emmanuel" userId="bdb33b09-04b8-4796-aa26-88680c564762" providerId="ADAL" clId="{328B09F5-BA1A-4D97-A99C-E61E9E524A02}" dt="2021-12-09T22:38:55.223" v="24" actId="26606"/>
          <ac:spMkLst>
            <pc:docMk/>
            <pc:sldMk cId="885745145" sldId="282"/>
            <ac:spMk id="27" creationId="{EA97CA5D-BCDD-4F61-B77F-34068368BF47}"/>
          </ac:spMkLst>
        </pc:spChg>
        <pc:spChg chg="del">
          <ac:chgData name="Molandzobo-Borromée, Antioche Emmanuel" userId="bdb33b09-04b8-4796-aa26-88680c564762" providerId="ADAL" clId="{328B09F5-BA1A-4D97-A99C-E61E9E524A02}" dt="2021-12-09T22:38:29.496" v="15"/>
          <ac:spMkLst>
            <pc:docMk/>
            <pc:sldMk cId="885745145" sldId="282"/>
            <ac:spMk id="28" creationId="{AFA01E88-71CC-4FF3-9E81-51E0C32B45E4}"/>
          </ac:spMkLst>
        </pc:spChg>
        <pc:spChg chg="add">
          <ac:chgData name="Molandzobo-Borromée, Antioche Emmanuel" userId="bdb33b09-04b8-4796-aa26-88680c564762" providerId="ADAL" clId="{328B09F5-BA1A-4D97-A99C-E61E9E524A02}" dt="2021-12-09T22:38:55.223" v="24" actId="26606"/>
          <ac:spMkLst>
            <pc:docMk/>
            <pc:sldMk cId="885745145" sldId="282"/>
            <ac:spMk id="29" creationId="{BB80117C-7F39-43C5-86D0-1B3E99AB5E86}"/>
          </ac:spMkLst>
        </pc:spChg>
        <pc:grpChg chg="add">
          <ac:chgData name="Molandzobo-Borromée, Antioche Emmanuel" userId="bdb33b09-04b8-4796-aa26-88680c564762" providerId="ADAL" clId="{328B09F5-BA1A-4D97-A99C-E61E9E524A02}" dt="2021-12-09T22:38:55.223" v="24" actId="26606"/>
          <ac:grpSpMkLst>
            <pc:docMk/>
            <pc:sldMk cId="885745145" sldId="282"/>
            <ac:grpSpMk id="30" creationId="{22A9BB93-2DF4-4EFD-94C3-A0CC895CDE64}"/>
          </ac:grpSpMkLst>
        </pc:grpChg>
        <pc:picChg chg="mod ord">
          <ac:chgData name="Molandzobo-Borromée, Antioche Emmanuel" userId="bdb33b09-04b8-4796-aa26-88680c564762" providerId="ADAL" clId="{328B09F5-BA1A-4D97-A99C-E61E9E524A02}" dt="2021-12-09T22:38:55.223" v="24" actId="26606"/>
          <ac:picMkLst>
            <pc:docMk/>
            <pc:sldMk cId="885745145" sldId="282"/>
            <ac:picMk id="5" creationId="{BBE223DE-C162-430A-9DB9-345E443F4D28}"/>
          </ac:picMkLst>
        </pc:picChg>
      </pc:sldChg>
      <pc:sldChg chg="add del">
        <pc:chgData name="Molandzobo-Borromée, Antioche Emmanuel" userId="bdb33b09-04b8-4796-aa26-88680c564762" providerId="ADAL" clId="{328B09F5-BA1A-4D97-A99C-E61E9E524A02}" dt="2021-12-09T23:24:19.889" v="631" actId="2696"/>
        <pc:sldMkLst>
          <pc:docMk/>
          <pc:sldMk cId="4029268705" sldId="283"/>
        </pc:sldMkLst>
      </pc:sldChg>
      <pc:sldChg chg="addSp delSp modSp add mod ord setBg setClrOvrMap delDesignElem">
        <pc:chgData name="Molandzobo-Borromée, Antioche Emmanuel" userId="bdb33b09-04b8-4796-aa26-88680c564762" providerId="ADAL" clId="{328B09F5-BA1A-4D97-A99C-E61E9E524A02}" dt="2021-12-09T23:39:41.505" v="699" actId="14100"/>
        <pc:sldMkLst>
          <pc:docMk/>
          <pc:sldMk cId="3228958872" sldId="284"/>
        </pc:sldMkLst>
        <pc:spChg chg="mod ord">
          <ac:chgData name="Molandzobo-Borromée, Antioche Emmanuel" userId="bdb33b09-04b8-4796-aa26-88680c564762" providerId="ADAL" clId="{328B09F5-BA1A-4D97-A99C-E61E9E524A02}" dt="2021-12-09T23:39:35.857" v="697" actId="26606"/>
          <ac:spMkLst>
            <pc:docMk/>
            <pc:sldMk cId="3228958872" sldId="284"/>
            <ac:spMk id="2" creationId="{57FF61FD-2D3B-46BB-B96E-4D05324C46A8}"/>
          </ac:spMkLst>
        </pc:spChg>
        <pc:spChg chg="add del mod">
          <ac:chgData name="Molandzobo-Borromée, Antioche Emmanuel" userId="bdb33b09-04b8-4796-aa26-88680c564762" providerId="ADAL" clId="{328B09F5-BA1A-4D97-A99C-E61E9E524A02}" dt="2021-12-09T23:39:35.857" v="697" actId="26606"/>
          <ac:spMkLst>
            <pc:docMk/>
            <pc:sldMk cId="3228958872" sldId="284"/>
            <ac:spMk id="6" creationId="{3642EC51-EFBA-45D3-9925-864724FFC21E}"/>
          </ac:spMkLst>
        </pc:spChg>
        <pc:spChg chg="del">
          <ac:chgData name="Molandzobo-Borromée, Antioche Emmanuel" userId="bdb33b09-04b8-4796-aa26-88680c564762" providerId="ADAL" clId="{328B09F5-BA1A-4D97-A99C-E61E9E524A02}" dt="2021-12-09T23:24:14.740" v="628"/>
          <ac:spMkLst>
            <pc:docMk/>
            <pc:sldMk cId="3228958872" sldId="284"/>
            <ac:spMk id="10" creationId="{42AC7AAA-F039-4011-98DE-17464A67B2EC}"/>
          </ac:spMkLst>
        </pc:spChg>
        <pc:spChg chg="del mod">
          <ac:chgData name="Molandzobo-Borromée, Antioche Emmanuel" userId="bdb33b09-04b8-4796-aa26-88680c564762" providerId="ADAL" clId="{328B09F5-BA1A-4D97-A99C-E61E9E524A02}" dt="2021-12-09T23:28:35.760" v="633" actId="22"/>
          <ac:spMkLst>
            <pc:docMk/>
            <pc:sldMk cId="3228958872" sldId="284"/>
            <ac:spMk id="11" creationId="{0DF8E236-3D2D-4480-9629-81873492A162}"/>
          </ac:spMkLst>
        </pc:spChg>
        <pc:spChg chg="add del">
          <ac:chgData name="Molandzobo-Borromée, Antioche Emmanuel" userId="bdb33b09-04b8-4796-aa26-88680c564762" providerId="ADAL" clId="{328B09F5-BA1A-4D97-A99C-E61E9E524A02}" dt="2021-12-09T23:36:23.034" v="679" actId="26606"/>
          <ac:spMkLst>
            <pc:docMk/>
            <pc:sldMk cId="3228958872" sldId="284"/>
            <ac:spMk id="14" creationId="{871C53B2-A675-4938-97DB-14757BCC32C0}"/>
          </ac:spMkLst>
        </pc:spChg>
        <pc:spChg chg="add del">
          <ac:chgData name="Molandzobo-Borromée, Antioche Emmanuel" userId="bdb33b09-04b8-4796-aa26-88680c564762" providerId="ADAL" clId="{328B09F5-BA1A-4D97-A99C-E61E9E524A02}" dt="2021-12-09T23:39:35.857" v="697" actId="26606"/>
          <ac:spMkLst>
            <pc:docMk/>
            <pc:sldMk cId="3228958872" sldId="284"/>
            <ac:spMk id="17" creationId="{1BB1D3B0-1E2E-48E2-ACCC-EE147A9A0CE0}"/>
          </ac:spMkLst>
        </pc:spChg>
        <pc:spChg chg="add del">
          <ac:chgData name="Molandzobo-Borromée, Antioche Emmanuel" userId="bdb33b09-04b8-4796-aa26-88680c564762" providerId="ADAL" clId="{328B09F5-BA1A-4D97-A99C-E61E9E524A02}" dt="2021-12-09T23:36:23.034" v="679" actId="26606"/>
          <ac:spMkLst>
            <pc:docMk/>
            <pc:sldMk cId="3228958872" sldId="284"/>
            <ac:spMk id="19" creationId="{00401440-1DC9-4C9E-A3BA-4DECEEB46503}"/>
          </ac:spMkLst>
        </pc:spChg>
        <pc:spChg chg="add del">
          <ac:chgData name="Molandzobo-Borromée, Antioche Emmanuel" userId="bdb33b09-04b8-4796-aa26-88680c564762" providerId="ADAL" clId="{328B09F5-BA1A-4D97-A99C-E61E9E524A02}" dt="2021-12-09T23:36:23.034" v="679" actId="26606"/>
          <ac:spMkLst>
            <pc:docMk/>
            <pc:sldMk cId="3228958872" sldId="284"/>
            <ac:spMk id="23" creationId="{36B822CC-7DA9-4417-AA94-64CEB676F0B8}"/>
          </ac:spMkLst>
        </pc:spChg>
        <pc:spChg chg="add del">
          <ac:chgData name="Molandzobo-Borromée, Antioche Emmanuel" userId="bdb33b09-04b8-4796-aa26-88680c564762" providerId="ADAL" clId="{328B09F5-BA1A-4D97-A99C-E61E9E524A02}" dt="2021-12-09T23:36:23.034" v="679" actId="26606"/>
          <ac:spMkLst>
            <pc:docMk/>
            <pc:sldMk cId="3228958872" sldId="284"/>
            <ac:spMk id="25" creationId="{AFA01E88-71CC-4FF3-9E81-51E0C32B45E4}"/>
          </ac:spMkLst>
        </pc:spChg>
        <pc:spChg chg="add del">
          <ac:chgData name="Molandzobo-Borromée, Antioche Emmanuel" userId="bdb33b09-04b8-4796-aa26-88680c564762" providerId="ADAL" clId="{328B09F5-BA1A-4D97-A99C-E61E9E524A02}" dt="2021-12-09T23:36:31.015" v="681" actId="26606"/>
          <ac:spMkLst>
            <pc:docMk/>
            <pc:sldMk cId="3228958872" sldId="284"/>
            <ac:spMk id="27" creationId="{076EAD84-8AD0-4F2C-AAA9-7192444C7475}"/>
          </ac:spMkLst>
        </pc:spChg>
        <pc:spChg chg="add del">
          <ac:chgData name="Molandzobo-Borromée, Antioche Emmanuel" userId="bdb33b09-04b8-4796-aa26-88680c564762" providerId="ADAL" clId="{328B09F5-BA1A-4D97-A99C-E61E9E524A02}" dt="2021-12-09T23:36:41.499" v="683" actId="26606"/>
          <ac:spMkLst>
            <pc:docMk/>
            <pc:sldMk cId="3228958872" sldId="284"/>
            <ac:spMk id="29" creationId="{00401440-1DC9-4C9E-A3BA-4DECEEB46503}"/>
          </ac:spMkLst>
        </pc:spChg>
        <pc:spChg chg="add del">
          <ac:chgData name="Molandzobo-Borromée, Antioche Emmanuel" userId="bdb33b09-04b8-4796-aa26-88680c564762" providerId="ADAL" clId="{328B09F5-BA1A-4D97-A99C-E61E9E524A02}" dt="2021-12-09T23:36:41.499" v="683" actId="26606"/>
          <ac:spMkLst>
            <pc:docMk/>
            <pc:sldMk cId="3228958872" sldId="284"/>
            <ac:spMk id="31" creationId="{36B822CC-7DA9-4417-AA94-64CEB676F0B8}"/>
          </ac:spMkLst>
        </pc:spChg>
        <pc:spChg chg="add del">
          <ac:chgData name="Molandzobo-Borromée, Antioche Emmanuel" userId="bdb33b09-04b8-4796-aa26-88680c564762" providerId="ADAL" clId="{328B09F5-BA1A-4D97-A99C-E61E9E524A02}" dt="2021-12-09T23:36:41.499" v="683" actId="26606"/>
          <ac:spMkLst>
            <pc:docMk/>
            <pc:sldMk cId="3228958872" sldId="284"/>
            <ac:spMk id="32" creationId="{AFA01E88-71CC-4FF3-9E81-51E0C32B45E4}"/>
          </ac:spMkLst>
        </pc:spChg>
        <pc:spChg chg="add del">
          <ac:chgData name="Molandzobo-Borromée, Antioche Emmanuel" userId="bdb33b09-04b8-4796-aa26-88680c564762" providerId="ADAL" clId="{328B09F5-BA1A-4D97-A99C-E61E9E524A02}" dt="2021-12-09T23:36:41.499" v="683" actId="26606"/>
          <ac:spMkLst>
            <pc:docMk/>
            <pc:sldMk cId="3228958872" sldId="284"/>
            <ac:spMk id="33" creationId="{871C53B2-A675-4938-97DB-14757BCC32C0}"/>
          </ac:spMkLst>
        </pc:spChg>
        <pc:spChg chg="add del">
          <ac:chgData name="Molandzobo-Borromée, Antioche Emmanuel" userId="bdb33b09-04b8-4796-aa26-88680c564762" providerId="ADAL" clId="{328B09F5-BA1A-4D97-A99C-E61E9E524A02}" dt="2021-12-09T23:39:35.857" v="697" actId="26606"/>
          <ac:spMkLst>
            <pc:docMk/>
            <pc:sldMk cId="3228958872" sldId="284"/>
            <ac:spMk id="35" creationId="{4BB8B191-5BC6-486A-8E6E-13B1C9EEE83D}"/>
          </ac:spMkLst>
        </pc:spChg>
        <pc:spChg chg="add del">
          <ac:chgData name="Molandzobo-Borromée, Antioche Emmanuel" userId="bdb33b09-04b8-4796-aa26-88680c564762" providerId="ADAL" clId="{328B09F5-BA1A-4D97-A99C-E61E9E524A02}" dt="2021-12-09T23:39:35.857" v="697" actId="26606"/>
          <ac:spMkLst>
            <pc:docMk/>
            <pc:sldMk cId="3228958872" sldId="284"/>
            <ac:spMk id="36" creationId="{06E3DE27-4115-4B5D-A9DB-3C7CDC82B121}"/>
          </ac:spMkLst>
        </pc:spChg>
        <pc:spChg chg="add del">
          <ac:chgData name="Molandzobo-Borromée, Antioche Emmanuel" userId="bdb33b09-04b8-4796-aa26-88680c564762" providerId="ADAL" clId="{328B09F5-BA1A-4D97-A99C-E61E9E524A02}" dt="2021-12-09T23:39:35.857" v="697" actId="26606"/>
          <ac:spMkLst>
            <pc:docMk/>
            <pc:sldMk cId="3228958872" sldId="284"/>
            <ac:spMk id="37" creationId="{AA5196B7-638B-4DC2-897C-9F49E9D46FD9}"/>
          </ac:spMkLst>
        </pc:spChg>
        <pc:spChg chg="add del">
          <ac:chgData name="Molandzobo-Borromée, Antioche Emmanuel" userId="bdb33b09-04b8-4796-aa26-88680c564762" providerId="ADAL" clId="{328B09F5-BA1A-4D97-A99C-E61E9E524A02}" dt="2021-12-09T23:39:35.857" v="697" actId="26606"/>
          <ac:spMkLst>
            <pc:docMk/>
            <pc:sldMk cId="3228958872" sldId="284"/>
            <ac:spMk id="38" creationId="{EE997D3B-4ECD-4397-A989-D5882BB322B6}"/>
          </ac:spMkLst>
        </pc:spChg>
        <pc:spChg chg="add del">
          <ac:chgData name="Molandzobo-Borromée, Antioche Emmanuel" userId="bdb33b09-04b8-4796-aa26-88680c564762" providerId="ADAL" clId="{328B09F5-BA1A-4D97-A99C-E61E9E524A02}" dt="2021-12-09T23:39:35.857" v="697" actId="26606"/>
          <ac:spMkLst>
            <pc:docMk/>
            <pc:sldMk cId="3228958872" sldId="284"/>
            <ac:spMk id="39" creationId="{DBAE429C-3A94-4C39-B88C-596F1E4C0AB0}"/>
          </ac:spMkLst>
        </pc:spChg>
        <pc:spChg chg="add del">
          <ac:chgData name="Molandzobo-Borromée, Antioche Emmanuel" userId="bdb33b09-04b8-4796-aa26-88680c564762" providerId="ADAL" clId="{328B09F5-BA1A-4D97-A99C-E61E9E524A02}" dt="2021-12-09T23:39:35.857" v="697" actId="26606"/>
          <ac:spMkLst>
            <pc:docMk/>
            <pc:sldMk cId="3228958872" sldId="284"/>
            <ac:spMk id="40" creationId="{FBEA2C8A-CA20-494E-8DAA-985E842EDB7F}"/>
          </ac:spMkLst>
        </pc:spChg>
        <pc:spChg chg="add">
          <ac:chgData name="Molandzobo-Borromée, Antioche Emmanuel" userId="bdb33b09-04b8-4796-aa26-88680c564762" providerId="ADAL" clId="{328B09F5-BA1A-4D97-A99C-E61E9E524A02}" dt="2021-12-09T23:39:35.857" v="697" actId="26606"/>
          <ac:spMkLst>
            <pc:docMk/>
            <pc:sldMk cId="3228958872" sldId="284"/>
            <ac:spMk id="45" creationId="{DB691D59-8F51-4DD8-AD41-D568D29B08F8}"/>
          </ac:spMkLst>
        </pc:spChg>
        <pc:spChg chg="add">
          <ac:chgData name="Molandzobo-Borromée, Antioche Emmanuel" userId="bdb33b09-04b8-4796-aa26-88680c564762" providerId="ADAL" clId="{328B09F5-BA1A-4D97-A99C-E61E9E524A02}" dt="2021-12-09T23:39:35.857" v="697" actId="26606"/>
          <ac:spMkLst>
            <pc:docMk/>
            <pc:sldMk cId="3228958872" sldId="284"/>
            <ac:spMk id="47" creationId="{204AEF18-0627-48F3-9B3D-F7E8F050B1D4}"/>
          </ac:spMkLst>
        </pc:spChg>
        <pc:spChg chg="add">
          <ac:chgData name="Molandzobo-Borromée, Antioche Emmanuel" userId="bdb33b09-04b8-4796-aa26-88680c564762" providerId="ADAL" clId="{328B09F5-BA1A-4D97-A99C-E61E9E524A02}" dt="2021-12-09T23:39:35.857" v="697" actId="26606"/>
          <ac:spMkLst>
            <pc:docMk/>
            <pc:sldMk cId="3228958872" sldId="284"/>
            <ac:spMk id="49" creationId="{CEAEE08A-C572-438F-9753-B0D527A515A7}"/>
          </ac:spMkLst>
        </pc:spChg>
        <pc:spChg chg="add">
          <ac:chgData name="Molandzobo-Borromée, Antioche Emmanuel" userId="bdb33b09-04b8-4796-aa26-88680c564762" providerId="ADAL" clId="{328B09F5-BA1A-4D97-A99C-E61E9E524A02}" dt="2021-12-09T23:39:35.857" v="697" actId="26606"/>
          <ac:spMkLst>
            <pc:docMk/>
            <pc:sldMk cId="3228958872" sldId="284"/>
            <ac:spMk id="51" creationId="{DB93146F-62ED-4C59-844C-0935D0FB5031}"/>
          </ac:spMkLst>
        </pc:spChg>
        <pc:spChg chg="add">
          <ac:chgData name="Molandzobo-Borromée, Antioche Emmanuel" userId="bdb33b09-04b8-4796-aa26-88680c564762" providerId="ADAL" clId="{328B09F5-BA1A-4D97-A99C-E61E9E524A02}" dt="2021-12-09T23:39:35.857" v="697" actId="26606"/>
          <ac:spMkLst>
            <pc:docMk/>
            <pc:sldMk cId="3228958872" sldId="284"/>
            <ac:spMk id="53" creationId="{BF3D65BA-1C65-40FB-92EF-83951BDC1D7C}"/>
          </ac:spMkLst>
        </pc:spChg>
        <pc:spChg chg="add">
          <ac:chgData name="Molandzobo-Borromée, Antioche Emmanuel" userId="bdb33b09-04b8-4796-aa26-88680c564762" providerId="ADAL" clId="{328B09F5-BA1A-4D97-A99C-E61E9E524A02}" dt="2021-12-09T23:39:35.857" v="697" actId="26606"/>
          <ac:spMkLst>
            <pc:docMk/>
            <pc:sldMk cId="3228958872" sldId="284"/>
            <ac:spMk id="55" creationId="{ADF52CCA-FCDD-49A0-BFFC-3BD41F1B827A}"/>
          </ac:spMkLst>
        </pc:spChg>
        <pc:grpChg chg="del">
          <ac:chgData name="Molandzobo-Borromée, Antioche Emmanuel" userId="bdb33b09-04b8-4796-aa26-88680c564762" providerId="ADAL" clId="{328B09F5-BA1A-4D97-A99C-E61E9E524A02}" dt="2021-12-09T23:24:14.740" v="628"/>
          <ac:grpSpMkLst>
            <pc:docMk/>
            <pc:sldMk cId="3228958872" sldId="284"/>
            <ac:grpSpMk id="16" creationId="{85EBB90B-3A54-4B2B-9FA6-7B47E1075FE9}"/>
          </ac:grpSpMkLst>
        </pc:grpChg>
        <pc:picChg chg="add del mod ord">
          <ac:chgData name="Molandzobo-Borromée, Antioche Emmanuel" userId="bdb33b09-04b8-4796-aa26-88680c564762" providerId="ADAL" clId="{328B09F5-BA1A-4D97-A99C-E61E9E524A02}" dt="2021-12-09T23:39:21.375" v="695" actId="478"/>
          <ac:picMkLst>
            <pc:docMk/>
            <pc:sldMk cId="3228958872" sldId="284"/>
            <ac:picMk id="4" creationId="{8807E98D-2B8A-4AD5-B5C5-1ED5F26CB420}"/>
          </ac:picMkLst>
        </pc:picChg>
        <pc:picChg chg="del">
          <ac:chgData name="Molandzobo-Borromée, Antioche Emmanuel" userId="bdb33b09-04b8-4796-aa26-88680c564762" providerId="ADAL" clId="{328B09F5-BA1A-4D97-A99C-E61E9E524A02}" dt="2021-12-09T23:29:11.760" v="645" actId="478"/>
          <ac:picMkLst>
            <pc:docMk/>
            <pc:sldMk cId="3228958872" sldId="284"/>
            <ac:picMk id="7" creationId="{F43BBE89-7B7F-4683-BDC4-CB76138F8C49}"/>
          </ac:picMkLst>
        </pc:picChg>
        <pc:picChg chg="add mod">
          <ac:chgData name="Molandzobo-Borromée, Antioche Emmanuel" userId="bdb33b09-04b8-4796-aa26-88680c564762" providerId="ADAL" clId="{328B09F5-BA1A-4D97-A99C-E61E9E524A02}" dt="2021-12-09T23:39:41.505" v="699" actId="14100"/>
          <ac:picMkLst>
            <pc:docMk/>
            <pc:sldMk cId="3228958872" sldId="284"/>
            <ac:picMk id="12" creationId="{3C18CBF0-656F-4798-8E34-6930E8600E90}"/>
          </ac:picMkLst>
        </pc:picChg>
        <pc:cxnChg chg="add del">
          <ac:chgData name="Molandzobo-Borromée, Antioche Emmanuel" userId="bdb33b09-04b8-4796-aa26-88680c564762" providerId="ADAL" clId="{328B09F5-BA1A-4D97-A99C-E61E9E524A02}" dt="2021-12-09T23:36:23.034" v="679" actId="26606"/>
          <ac:cxnSpMkLst>
            <pc:docMk/>
            <pc:sldMk cId="3228958872" sldId="284"/>
            <ac:cxnSpMk id="21" creationId="{EEE3F140-02CB-4BBC-ABC0-8BF046C9D1B8}"/>
          </ac:cxnSpMkLst>
        </pc:cxnChg>
        <pc:cxnChg chg="add del">
          <ac:chgData name="Molandzobo-Borromée, Antioche Emmanuel" userId="bdb33b09-04b8-4796-aa26-88680c564762" providerId="ADAL" clId="{328B09F5-BA1A-4D97-A99C-E61E9E524A02}" dt="2021-12-09T23:36:41.499" v="683" actId="26606"/>
          <ac:cxnSpMkLst>
            <pc:docMk/>
            <pc:sldMk cId="3228958872" sldId="284"/>
            <ac:cxnSpMk id="30" creationId="{EEE3F140-02CB-4BBC-ABC0-8BF046C9D1B8}"/>
          </ac:cxnSpMkLst>
        </pc:cxnChg>
      </pc:sldChg>
      <pc:sldChg chg="addSp delSp modSp add mod setBg">
        <pc:chgData name="Molandzobo-Borromée, Antioche Emmanuel" userId="bdb33b09-04b8-4796-aa26-88680c564762" providerId="ADAL" clId="{328B09F5-BA1A-4D97-A99C-E61E9E524A02}" dt="2021-12-10T00:17:48.779" v="820" actId="732"/>
        <pc:sldMkLst>
          <pc:docMk/>
          <pc:sldMk cId="1220608198" sldId="285"/>
        </pc:sldMkLst>
        <pc:spChg chg="mod ord">
          <ac:chgData name="Molandzobo-Borromée, Antioche Emmanuel" userId="bdb33b09-04b8-4796-aa26-88680c564762" providerId="ADAL" clId="{328B09F5-BA1A-4D97-A99C-E61E9E524A02}" dt="2021-12-09T23:30:17.339" v="654" actId="26606"/>
          <ac:spMkLst>
            <pc:docMk/>
            <pc:sldMk cId="1220608198" sldId="285"/>
            <ac:spMk id="2" creationId="{57FF61FD-2D3B-46BB-B96E-4D05324C46A8}"/>
          </ac:spMkLst>
        </pc:spChg>
        <pc:spChg chg="add del mod">
          <ac:chgData name="Molandzobo-Borromée, Antioche Emmanuel" userId="bdb33b09-04b8-4796-aa26-88680c564762" providerId="ADAL" clId="{328B09F5-BA1A-4D97-A99C-E61E9E524A02}" dt="2021-12-09T23:30:07.508" v="652" actId="478"/>
          <ac:spMkLst>
            <pc:docMk/>
            <pc:sldMk cId="1220608198" sldId="285"/>
            <ac:spMk id="7" creationId="{8EABEE5B-FDED-4B32-B6FE-E1396895C433}"/>
          </ac:spMkLst>
        </pc:spChg>
        <pc:spChg chg="add">
          <ac:chgData name="Molandzobo-Borromée, Antioche Emmanuel" userId="bdb33b09-04b8-4796-aa26-88680c564762" providerId="ADAL" clId="{328B09F5-BA1A-4D97-A99C-E61E9E524A02}" dt="2021-12-09T23:30:17.339" v="654" actId="26606"/>
          <ac:spMkLst>
            <pc:docMk/>
            <pc:sldMk cId="1220608198" sldId="285"/>
            <ac:spMk id="10" creationId="{DB691D59-8F51-4DD8-AD41-D568D29B08F8}"/>
          </ac:spMkLst>
        </pc:spChg>
        <pc:spChg chg="add">
          <ac:chgData name="Molandzobo-Borromée, Antioche Emmanuel" userId="bdb33b09-04b8-4796-aa26-88680c564762" providerId="ADAL" clId="{328B09F5-BA1A-4D97-A99C-E61E9E524A02}" dt="2021-12-09T23:30:17.339" v="654" actId="26606"/>
          <ac:spMkLst>
            <pc:docMk/>
            <pc:sldMk cId="1220608198" sldId="285"/>
            <ac:spMk id="12" creationId="{204AEF18-0627-48F3-9B3D-F7E8F050B1D4}"/>
          </ac:spMkLst>
        </pc:spChg>
        <pc:spChg chg="add">
          <ac:chgData name="Molandzobo-Borromée, Antioche Emmanuel" userId="bdb33b09-04b8-4796-aa26-88680c564762" providerId="ADAL" clId="{328B09F5-BA1A-4D97-A99C-E61E9E524A02}" dt="2021-12-09T23:30:17.339" v="654" actId="26606"/>
          <ac:spMkLst>
            <pc:docMk/>
            <pc:sldMk cId="1220608198" sldId="285"/>
            <ac:spMk id="14" creationId="{CEAEE08A-C572-438F-9753-B0D527A515A7}"/>
          </ac:spMkLst>
        </pc:spChg>
        <pc:spChg chg="add">
          <ac:chgData name="Molandzobo-Borromée, Antioche Emmanuel" userId="bdb33b09-04b8-4796-aa26-88680c564762" providerId="ADAL" clId="{328B09F5-BA1A-4D97-A99C-E61E9E524A02}" dt="2021-12-09T23:30:17.339" v="654" actId="26606"/>
          <ac:spMkLst>
            <pc:docMk/>
            <pc:sldMk cId="1220608198" sldId="285"/>
            <ac:spMk id="16" creationId="{DB93146F-62ED-4C59-844C-0935D0FB5031}"/>
          </ac:spMkLst>
        </pc:spChg>
        <pc:spChg chg="add">
          <ac:chgData name="Molandzobo-Borromée, Antioche Emmanuel" userId="bdb33b09-04b8-4796-aa26-88680c564762" providerId="ADAL" clId="{328B09F5-BA1A-4D97-A99C-E61E9E524A02}" dt="2021-12-09T23:30:17.339" v="654" actId="26606"/>
          <ac:spMkLst>
            <pc:docMk/>
            <pc:sldMk cId="1220608198" sldId="285"/>
            <ac:spMk id="18" creationId="{BF3D65BA-1C65-40FB-92EF-83951BDC1D7C}"/>
          </ac:spMkLst>
        </pc:spChg>
        <pc:spChg chg="add">
          <ac:chgData name="Molandzobo-Borromée, Antioche Emmanuel" userId="bdb33b09-04b8-4796-aa26-88680c564762" providerId="ADAL" clId="{328B09F5-BA1A-4D97-A99C-E61E9E524A02}" dt="2021-12-09T23:30:17.339" v="654" actId="26606"/>
          <ac:spMkLst>
            <pc:docMk/>
            <pc:sldMk cId="1220608198" sldId="285"/>
            <ac:spMk id="20" creationId="{ADF52CCA-FCDD-49A0-BFFC-3BD41F1B827A}"/>
          </ac:spMkLst>
        </pc:spChg>
        <pc:picChg chg="del">
          <ac:chgData name="Molandzobo-Borromée, Antioche Emmanuel" userId="bdb33b09-04b8-4796-aa26-88680c564762" providerId="ADAL" clId="{328B09F5-BA1A-4D97-A99C-E61E9E524A02}" dt="2021-12-09T23:30:00.587" v="651" actId="478"/>
          <ac:picMkLst>
            <pc:docMk/>
            <pc:sldMk cId="1220608198" sldId="285"/>
            <ac:picMk id="4" creationId="{8807E98D-2B8A-4AD5-B5C5-1ED5F26CB420}"/>
          </ac:picMkLst>
        </pc:picChg>
        <pc:picChg chg="add mod modCrop">
          <ac:chgData name="Molandzobo-Borromée, Antioche Emmanuel" userId="bdb33b09-04b8-4796-aa26-88680c564762" providerId="ADAL" clId="{328B09F5-BA1A-4D97-A99C-E61E9E524A02}" dt="2021-12-10T00:17:48.779" v="820" actId="732"/>
          <ac:picMkLst>
            <pc:docMk/>
            <pc:sldMk cId="1220608198" sldId="285"/>
            <ac:picMk id="5" creationId="{63D49A0E-C504-4360-8279-CC5C0CA5DB08}"/>
          </ac:picMkLst>
        </pc:picChg>
      </pc:sldChg>
      <pc:sldChg chg="addSp delSp modSp add mod">
        <pc:chgData name="Molandzobo-Borromée, Antioche Emmanuel" userId="bdb33b09-04b8-4796-aa26-88680c564762" providerId="ADAL" clId="{328B09F5-BA1A-4D97-A99C-E61E9E524A02}" dt="2021-12-10T00:17:36.208" v="819" actId="732"/>
        <pc:sldMkLst>
          <pc:docMk/>
          <pc:sldMk cId="1642870070" sldId="286"/>
        </pc:sldMkLst>
        <pc:picChg chg="add mod modCrop">
          <ac:chgData name="Molandzobo-Borromée, Antioche Emmanuel" userId="bdb33b09-04b8-4796-aa26-88680c564762" providerId="ADAL" clId="{328B09F5-BA1A-4D97-A99C-E61E9E524A02}" dt="2021-12-10T00:17:36.208" v="819" actId="732"/>
          <ac:picMkLst>
            <pc:docMk/>
            <pc:sldMk cId="1642870070" sldId="286"/>
            <ac:picMk id="4" creationId="{9B29F269-79C4-48C6-BB19-BC2F1A0FF943}"/>
          </ac:picMkLst>
        </pc:picChg>
        <pc:picChg chg="del mod">
          <ac:chgData name="Molandzobo-Borromée, Antioche Emmanuel" userId="bdb33b09-04b8-4796-aa26-88680c564762" providerId="ADAL" clId="{328B09F5-BA1A-4D97-A99C-E61E9E524A02}" dt="2021-12-09T23:30:32.295" v="657" actId="478"/>
          <ac:picMkLst>
            <pc:docMk/>
            <pc:sldMk cId="1642870070" sldId="286"/>
            <ac:picMk id="5" creationId="{63D49A0E-C504-4360-8279-CC5C0CA5DB08}"/>
          </ac:picMkLst>
        </pc:picChg>
      </pc:sldChg>
      <pc:sldChg chg="addSp delSp modSp add del mod">
        <pc:chgData name="Molandzobo-Borromée, Antioche Emmanuel" userId="bdb33b09-04b8-4796-aa26-88680c564762" providerId="ADAL" clId="{328B09F5-BA1A-4D97-A99C-E61E9E524A02}" dt="2021-12-09T23:38:57.078" v="694" actId="47"/>
        <pc:sldMkLst>
          <pc:docMk/>
          <pc:sldMk cId="4065103892" sldId="287"/>
        </pc:sldMkLst>
        <pc:spChg chg="ord">
          <ac:chgData name="Molandzobo-Borromée, Antioche Emmanuel" userId="bdb33b09-04b8-4796-aa26-88680c564762" providerId="ADAL" clId="{328B09F5-BA1A-4D97-A99C-E61E9E524A02}" dt="2021-12-09T23:31:36.076" v="669" actId="26606"/>
          <ac:spMkLst>
            <pc:docMk/>
            <pc:sldMk cId="4065103892" sldId="287"/>
            <ac:spMk id="2" creationId="{57FF61FD-2D3B-46BB-B96E-4D05324C46A8}"/>
          </ac:spMkLst>
        </pc:spChg>
        <pc:spChg chg="del">
          <ac:chgData name="Molandzobo-Borromée, Antioche Emmanuel" userId="bdb33b09-04b8-4796-aa26-88680c564762" providerId="ADAL" clId="{328B09F5-BA1A-4D97-A99C-E61E9E524A02}" dt="2021-12-09T23:31:36.076" v="669" actId="26606"/>
          <ac:spMkLst>
            <pc:docMk/>
            <pc:sldMk cId="4065103892" sldId="287"/>
            <ac:spMk id="10" creationId="{DB691D59-8F51-4DD8-AD41-D568D29B08F8}"/>
          </ac:spMkLst>
        </pc:spChg>
        <pc:spChg chg="del">
          <ac:chgData name="Molandzobo-Borromée, Antioche Emmanuel" userId="bdb33b09-04b8-4796-aa26-88680c564762" providerId="ADAL" clId="{328B09F5-BA1A-4D97-A99C-E61E9E524A02}" dt="2021-12-09T23:31:36.076" v="669" actId="26606"/>
          <ac:spMkLst>
            <pc:docMk/>
            <pc:sldMk cId="4065103892" sldId="287"/>
            <ac:spMk id="12" creationId="{204AEF18-0627-48F3-9B3D-F7E8F050B1D4}"/>
          </ac:spMkLst>
        </pc:spChg>
        <pc:spChg chg="del">
          <ac:chgData name="Molandzobo-Borromée, Antioche Emmanuel" userId="bdb33b09-04b8-4796-aa26-88680c564762" providerId="ADAL" clId="{328B09F5-BA1A-4D97-A99C-E61E9E524A02}" dt="2021-12-09T23:31:36.076" v="669" actId="26606"/>
          <ac:spMkLst>
            <pc:docMk/>
            <pc:sldMk cId="4065103892" sldId="287"/>
            <ac:spMk id="14" creationId="{CEAEE08A-C572-438F-9753-B0D527A515A7}"/>
          </ac:spMkLst>
        </pc:spChg>
        <pc:spChg chg="del">
          <ac:chgData name="Molandzobo-Borromée, Antioche Emmanuel" userId="bdb33b09-04b8-4796-aa26-88680c564762" providerId="ADAL" clId="{328B09F5-BA1A-4D97-A99C-E61E9E524A02}" dt="2021-12-09T23:31:36.076" v="669" actId="26606"/>
          <ac:spMkLst>
            <pc:docMk/>
            <pc:sldMk cId="4065103892" sldId="287"/>
            <ac:spMk id="16" creationId="{DB93146F-62ED-4C59-844C-0935D0FB5031}"/>
          </ac:spMkLst>
        </pc:spChg>
        <pc:spChg chg="del">
          <ac:chgData name="Molandzobo-Borromée, Antioche Emmanuel" userId="bdb33b09-04b8-4796-aa26-88680c564762" providerId="ADAL" clId="{328B09F5-BA1A-4D97-A99C-E61E9E524A02}" dt="2021-12-09T23:31:36.076" v="669" actId="26606"/>
          <ac:spMkLst>
            <pc:docMk/>
            <pc:sldMk cId="4065103892" sldId="287"/>
            <ac:spMk id="18" creationId="{BF3D65BA-1C65-40FB-92EF-83951BDC1D7C}"/>
          </ac:spMkLst>
        </pc:spChg>
        <pc:spChg chg="del">
          <ac:chgData name="Molandzobo-Borromée, Antioche Emmanuel" userId="bdb33b09-04b8-4796-aa26-88680c564762" providerId="ADAL" clId="{328B09F5-BA1A-4D97-A99C-E61E9E524A02}" dt="2021-12-09T23:31:36.076" v="669" actId="26606"/>
          <ac:spMkLst>
            <pc:docMk/>
            <pc:sldMk cId="4065103892" sldId="287"/>
            <ac:spMk id="20" creationId="{ADF52CCA-FCDD-49A0-BFFC-3BD41F1B827A}"/>
          </ac:spMkLst>
        </pc:spChg>
        <pc:spChg chg="add">
          <ac:chgData name="Molandzobo-Borromée, Antioche Emmanuel" userId="bdb33b09-04b8-4796-aa26-88680c564762" providerId="ADAL" clId="{328B09F5-BA1A-4D97-A99C-E61E9E524A02}" dt="2021-12-09T23:31:36.076" v="669" actId="26606"/>
          <ac:spMkLst>
            <pc:docMk/>
            <pc:sldMk cId="4065103892" sldId="287"/>
            <ac:spMk id="25" creationId="{DB691D59-8F51-4DD8-AD41-D568D29B08F8}"/>
          </ac:spMkLst>
        </pc:spChg>
        <pc:spChg chg="add">
          <ac:chgData name="Molandzobo-Borromée, Antioche Emmanuel" userId="bdb33b09-04b8-4796-aa26-88680c564762" providerId="ADAL" clId="{328B09F5-BA1A-4D97-A99C-E61E9E524A02}" dt="2021-12-09T23:31:36.076" v="669" actId="26606"/>
          <ac:spMkLst>
            <pc:docMk/>
            <pc:sldMk cId="4065103892" sldId="287"/>
            <ac:spMk id="27" creationId="{204AEF18-0627-48F3-9B3D-F7E8F050B1D4}"/>
          </ac:spMkLst>
        </pc:spChg>
        <pc:spChg chg="add">
          <ac:chgData name="Molandzobo-Borromée, Antioche Emmanuel" userId="bdb33b09-04b8-4796-aa26-88680c564762" providerId="ADAL" clId="{328B09F5-BA1A-4D97-A99C-E61E9E524A02}" dt="2021-12-09T23:31:36.076" v="669" actId="26606"/>
          <ac:spMkLst>
            <pc:docMk/>
            <pc:sldMk cId="4065103892" sldId="287"/>
            <ac:spMk id="29" creationId="{CEAEE08A-C572-438F-9753-B0D527A515A7}"/>
          </ac:spMkLst>
        </pc:spChg>
        <pc:spChg chg="add">
          <ac:chgData name="Molandzobo-Borromée, Antioche Emmanuel" userId="bdb33b09-04b8-4796-aa26-88680c564762" providerId="ADAL" clId="{328B09F5-BA1A-4D97-A99C-E61E9E524A02}" dt="2021-12-09T23:31:36.076" v="669" actId="26606"/>
          <ac:spMkLst>
            <pc:docMk/>
            <pc:sldMk cId="4065103892" sldId="287"/>
            <ac:spMk id="31" creationId="{DB93146F-62ED-4C59-844C-0935D0FB5031}"/>
          </ac:spMkLst>
        </pc:spChg>
        <pc:spChg chg="add">
          <ac:chgData name="Molandzobo-Borromée, Antioche Emmanuel" userId="bdb33b09-04b8-4796-aa26-88680c564762" providerId="ADAL" clId="{328B09F5-BA1A-4D97-A99C-E61E9E524A02}" dt="2021-12-09T23:31:36.076" v="669" actId="26606"/>
          <ac:spMkLst>
            <pc:docMk/>
            <pc:sldMk cId="4065103892" sldId="287"/>
            <ac:spMk id="33" creationId="{BF3D65BA-1C65-40FB-92EF-83951BDC1D7C}"/>
          </ac:spMkLst>
        </pc:spChg>
        <pc:spChg chg="add">
          <ac:chgData name="Molandzobo-Borromée, Antioche Emmanuel" userId="bdb33b09-04b8-4796-aa26-88680c564762" providerId="ADAL" clId="{328B09F5-BA1A-4D97-A99C-E61E9E524A02}" dt="2021-12-09T23:31:36.076" v="669" actId="26606"/>
          <ac:spMkLst>
            <pc:docMk/>
            <pc:sldMk cId="4065103892" sldId="287"/>
            <ac:spMk id="35" creationId="{ADF52CCA-FCDD-49A0-BFFC-3BD41F1B827A}"/>
          </ac:spMkLst>
        </pc:spChg>
        <pc:picChg chg="del">
          <ac:chgData name="Molandzobo-Borromée, Antioche Emmanuel" userId="bdb33b09-04b8-4796-aa26-88680c564762" providerId="ADAL" clId="{328B09F5-BA1A-4D97-A99C-E61E9E524A02}" dt="2021-12-09T23:31:12.715" v="663" actId="478"/>
          <ac:picMkLst>
            <pc:docMk/>
            <pc:sldMk cId="4065103892" sldId="287"/>
            <ac:picMk id="4" creationId="{9B29F269-79C4-48C6-BB19-BC2F1A0FF943}"/>
          </ac:picMkLst>
        </pc:picChg>
        <pc:picChg chg="add mod">
          <ac:chgData name="Molandzobo-Borromée, Antioche Emmanuel" userId="bdb33b09-04b8-4796-aa26-88680c564762" providerId="ADAL" clId="{328B09F5-BA1A-4D97-A99C-E61E9E524A02}" dt="2021-12-09T23:31:36.076" v="669" actId="26606"/>
          <ac:picMkLst>
            <pc:docMk/>
            <pc:sldMk cId="4065103892" sldId="287"/>
            <ac:picMk id="5" creationId="{9A401C58-715A-4A78-AF13-D014CDB3911C}"/>
          </ac:picMkLst>
        </pc:picChg>
      </pc:sldChg>
      <pc:sldChg chg="add">
        <pc:chgData name="Molandzobo-Borromée, Antioche Emmanuel" userId="bdb33b09-04b8-4796-aa26-88680c564762" providerId="ADAL" clId="{328B09F5-BA1A-4D97-A99C-E61E9E524A02}" dt="2021-12-09T23:31:42.921" v="670" actId="2890"/>
        <pc:sldMkLst>
          <pc:docMk/>
          <pc:sldMk cId="1067268632" sldId="288"/>
        </pc:sldMkLst>
      </pc:sldChg>
      <pc:sldChg chg="addSp delSp modSp add mod ord">
        <pc:chgData name="Molandzobo-Borromée, Antioche Emmanuel" userId="bdb33b09-04b8-4796-aa26-88680c564762" providerId="ADAL" clId="{328B09F5-BA1A-4D97-A99C-E61E9E524A02}" dt="2021-12-09T23:38:47.104" v="693"/>
        <pc:sldMkLst>
          <pc:docMk/>
          <pc:sldMk cId="1710954727" sldId="289"/>
        </pc:sldMkLst>
        <pc:spChg chg="ord">
          <ac:chgData name="Molandzobo-Borromée, Antioche Emmanuel" userId="bdb33b09-04b8-4796-aa26-88680c564762" providerId="ADAL" clId="{328B09F5-BA1A-4D97-A99C-E61E9E524A02}" dt="2021-12-09T23:35:57.393" v="675" actId="26606"/>
          <ac:spMkLst>
            <pc:docMk/>
            <pc:sldMk cId="1710954727" sldId="289"/>
            <ac:spMk id="2" creationId="{57FF61FD-2D3B-46BB-B96E-4D05324C46A8}"/>
          </ac:spMkLst>
        </pc:spChg>
        <pc:spChg chg="add del">
          <ac:chgData name="Molandzobo-Borromée, Antioche Emmanuel" userId="bdb33b09-04b8-4796-aa26-88680c564762" providerId="ADAL" clId="{328B09F5-BA1A-4D97-A99C-E61E9E524A02}" dt="2021-12-09T23:35:57.393" v="675" actId="26606"/>
          <ac:spMkLst>
            <pc:docMk/>
            <pc:sldMk cId="1710954727" sldId="289"/>
            <ac:spMk id="25" creationId="{DB691D59-8F51-4DD8-AD41-D568D29B08F8}"/>
          </ac:spMkLst>
        </pc:spChg>
        <pc:spChg chg="add del">
          <ac:chgData name="Molandzobo-Borromée, Antioche Emmanuel" userId="bdb33b09-04b8-4796-aa26-88680c564762" providerId="ADAL" clId="{328B09F5-BA1A-4D97-A99C-E61E9E524A02}" dt="2021-12-09T23:35:57.393" v="675" actId="26606"/>
          <ac:spMkLst>
            <pc:docMk/>
            <pc:sldMk cId="1710954727" sldId="289"/>
            <ac:spMk id="27" creationId="{204AEF18-0627-48F3-9B3D-F7E8F050B1D4}"/>
          </ac:spMkLst>
        </pc:spChg>
        <pc:spChg chg="add del">
          <ac:chgData name="Molandzobo-Borromée, Antioche Emmanuel" userId="bdb33b09-04b8-4796-aa26-88680c564762" providerId="ADAL" clId="{328B09F5-BA1A-4D97-A99C-E61E9E524A02}" dt="2021-12-09T23:35:57.393" v="675" actId="26606"/>
          <ac:spMkLst>
            <pc:docMk/>
            <pc:sldMk cId="1710954727" sldId="289"/>
            <ac:spMk id="29" creationId="{CEAEE08A-C572-438F-9753-B0D527A515A7}"/>
          </ac:spMkLst>
        </pc:spChg>
        <pc:spChg chg="add del">
          <ac:chgData name="Molandzobo-Borromée, Antioche Emmanuel" userId="bdb33b09-04b8-4796-aa26-88680c564762" providerId="ADAL" clId="{328B09F5-BA1A-4D97-A99C-E61E9E524A02}" dt="2021-12-09T23:35:57.393" v="675" actId="26606"/>
          <ac:spMkLst>
            <pc:docMk/>
            <pc:sldMk cId="1710954727" sldId="289"/>
            <ac:spMk id="31" creationId="{DB93146F-62ED-4C59-844C-0935D0FB5031}"/>
          </ac:spMkLst>
        </pc:spChg>
        <pc:spChg chg="add del">
          <ac:chgData name="Molandzobo-Borromée, Antioche Emmanuel" userId="bdb33b09-04b8-4796-aa26-88680c564762" providerId="ADAL" clId="{328B09F5-BA1A-4D97-A99C-E61E9E524A02}" dt="2021-12-09T23:35:57.393" v="675" actId="26606"/>
          <ac:spMkLst>
            <pc:docMk/>
            <pc:sldMk cId="1710954727" sldId="289"/>
            <ac:spMk id="33" creationId="{BF3D65BA-1C65-40FB-92EF-83951BDC1D7C}"/>
          </ac:spMkLst>
        </pc:spChg>
        <pc:spChg chg="add del">
          <ac:chgData name="Molandzobo-Borromée, Antioche Emmanuel" userId="bdb33b09-04b8-4796-aa26-88680c564762" providerId="ADAL" clId="{328B09F5-BA1A-4D97-A99C-E61E9E524A02}" dt="2021-12-09T23:35:57.393" v="675" actId="26606"/>
          <ac:spMkLst>
            <pc:docMk/>
            <pc:sldMk cId="1710954727" sldId="289"/>
            <ac:spMk id="35" creationId="{ADF52CCA-FCDD-49A0-BFFC-3BD41F1B827A}"/>
          </ac:spMkLst>
        </pc:spChg>
        <pc:spChg chg="add del">
          <ac:chgData name="Molandzobo-Borromée, Antioche Emmanuel" userId="bdb33b09-04b8-4796-aa26-88680c564762" providerId="ADAL" clId="{328B09F5-BA1A-4D97-A99C-E61E9E524A02}" dt="2021-12-09T23:35:57.393" v="675" actId="26606"/>
          <ac:spMkLst>
            <pc:docMk/>
            <pc:sldMk cId="1710954727" sldId="289"/>
            <ac:spMk id="40" creationId="{DB691D59-8F51-4DD8-AD41-D568D29B08F8}"/>
          </ac:spMkLst>
        </pc:spChg>
        <pc:spChg chg="add del">
          <ac:chgData name="Molandzobo-Borromée, Antioche Emmanuel" userId="bdb33b09-04b8-4796-aa26-88680c564762" providerId="ADAL" clId="{328B09F5-BA1A-4D97-A99C-E61E9E524A02}" dt="2021-12-09T23:35:57.393" v="675" actId="26606"/>
          <ac:spMkLst>
            <pc:docMk/>
            <pc:sldMk cId="1710954727" sldId="289"/>
            <ac:spMk id="42" creationId="{204AEF18-0627-48F3-9B3D-F7E8F050B1D4}"/>
          </ac:spMkLst>
        </pc:spChg>
        <pc:spChg chg="add del">
          <ac:chgData name="Molandzobo-Borromée, Antioche Emmanuel" userId="bdb33b09-04b8-4796-aa26-88680c564762" providerId="ADAL" clId="{328B09F5-BA1A-4D97-A99C-E61E9E524A02}" dt="2021-12-09T23:35:57.393" v="675" actId="26606"/>
          <ac:spMkLst>
            <pc:docMk/>
            <pc:sldMk cId="1710954727" sldId="289"/>
            <ac:spMk id="44" creationId="{CEAEE08A-C572-438F-9753-B0D527A515A7}"/>
          </ac:spMkLst>
        </pc:spChg>
        <pc:spChg chg="add del">
          <ac:chgData name="Molandzobo-Borromée, Antioche Emmanuel" userId="bdb33b09-04b8-4796-aa26-88680c564762" providerId="ADAL" clId="{328B09F5-BA1A-4D97-A99C-E61E9E524A02}" dt="2021-12-09T23:35:57.393" v="675" actId="26606"/>
          <ac:spMkLst>
            <pc:docMk/>
            <pc:sldMk cId="1710954727" sldId="289"/>
            <ac:spMk id="46" creationId="{DB93146F-62ED-4C59-844C-0935D0FB5031}"/>
          </ac:spMkLst>
        </pc:spChg>
        <pc:spChg chg="add del">
          <ac:chgData name="Molandzobo-Borromée, Antioche Emmanuel" userId="bdb33b09-04b8-4796-aa26-88680c564762" providerId="ADAL" clId="{328B09F5-BA1A-4D97-A99C-E61E9E524A02}" dt="2021-12-09T23:35:57.393" v="675" actId="26606"/>
          <ac:spMkLst>
            <pc:docMk/>
            <pc:sldMk cId="1710954727" sldId="289"/>
            <ac:spMk id="48" creationId="{BF3D65BA-1C65-40FB-92EF-83951BDC1D7C}"/>
          </ac:spMkLst>
        </pc:spChg>
        <pc:spChg chg="add del">
          <ac:chgData name="Molandzobo-Borromée, Antioche Emmanuel" userId="bdb33b09-04b8-4796-aa26-88680c564762" providerId="ADAL" clId="{328B09F5-BA1A-4D97-A99C-E61E9E524A02}" dt="2021-12-09T23:35:57.393" v="675" actId="26606"/>
          <ac:spMkLst>
            <pc:docMk/>
            <pc:sldMk cId="1710954727" sldId="289"/>
            <ac:spMk id="50" creationId="{ADF52CCA-FCDD-49A0-BFFC-3BD41F1B827A}"/>
          </ac:spMkLst>
        </pc:spChg>
        <pc:picChg chg="add mod">
          <ac:chgData name="Molandzobo-Borromée, Antioche Emmanuel" userId="bdb33b09-04b8-4796-aa26-88680c564762" providerId="ADAL" clId="{328B09F5-BA1A-4D97-A99C-E61E9E524A02}" dt="2021-12-09T23:38:41.415" v="691" actId="1076"/>
          <ac:picMkLst>
            <pc:docMk/>
            <pc:sldMk cId="1710954727" sldId="289"/>
            <ac:picMk id="4" creationId="{02126422-95D6-4302-B905-8168398D1C25}"/>
          </ac:picMkLst>
        </pc:picChg>
        <pc:picChg chg="del">
          <ac:chgData name="Molandzobo-Borromée, Antioche Emmanuel" userId="bdb33b09-04b8-4796-aa26-88680c564762" providerId="ADAL" clId="{328B09F5-BA1A-4D97-A99C-E61E9E524A02}" dt="2021-12-09T23:33:51.818" v="673" actId="478"/>
          <ac:picMkLst>
            <pc:docMk/>
            <pc:sldMk cId="1710954727" sldId="289"/>
            <ac:picMk id="5" creationId="{9A401C58-715A-4A78-AF13-D014CDB3911C}"/>
          </ac:picMkLst>
        </pc:picChg>
      </pc:sldChg>
      <pc:sldChg chg="addSp delSp modSp add mod setBg delDesignElem">
        <pc:chgData name="Molandzobo-Borromée, Antioche Emmanuel" userId="bdb33b09-04b8-4796-aa26-88680c564762" providerId="ADAL" clId="{328B09F5-BA1A-4D97-A99C-E61E9E524A02}" dt="2021-12-10T00:16:31.104" v="803" actId="20577"/>
        <pc:sldMkLst>
          <pc:docMk/>
          <pc:sldMk cId="662026712" sldId="290"/>
        </pc:sldMkLst>
        <pc:spChg chg="mod ord">
          <ac:chgData name="Molandzobo-Borromée, Antioche Emmanuel" userId="bdb33b09-04b8-4796-aa26-88680c564762" providerId="ADAL" clId="{328B09F5-BA1A-4D97-A99C-E61E9E524A02}" dt="2021-12-10T00:16:31.104" v="803" actId="20577"/>
          <ac:spMkLst>
            <pc:docMk/>
            <pc:sldMk cId="662026712" sldId="290"/>
            <ac:spMk id="2" creationId="{57FF61FD-2D3B-46BB-B96E-4D05324C46A8}"/>
          </ac:spMkLst>
        </pc:spChg>
        <pc:spChg chg="add">
          <ac:chgData name="Molandzobo-Borromée, Antioche Emmanuel" userId="bdb33b09-04b8-4796-aa26-88680c564762" providerId="ADAL" clId="{328B09F5-BA1A-4D97-A99C-E61E9E524A02}" dt="2021-12-10T00:11:11.318" v="742" actId="26606"/>
          <ac:spMkLst>
            <pc:docMk/>
            <pc:sldMk cId="662026712" sldId="290"/>
            <ac:spMk id="9" creationId="{DB691D59-8F51-4DD8-AD41-D568D29B08F8}"/>
          </ac:spMkLst>
        </pc:spChg>
        <pc:spChg chg="del">
          <ac:chgData name="Molandzobo-Borromée, Antioche Emmanuel" userId="bdb33b09-04b8-4796-aa26-88680c564762" providerId="ADAL" clId="{328B09F5-BA1A-4D97-A99C-E61E9E524A02}" dt="2021-12-10T00:10:51.812" v="741"/>
          <ac:spMkLst>
            <pc:docMk/>
            <pc:sldMk cId="662026712" sldId="290"/>
            <ac:spMk id="10" creationId="{DB691D59-8F51-4DD8-AD41-D568D29B08F8}"/>
          </ac:spMkLst>
        </pc:spChg>
        <pc:spChg chg="add">
          <ac:chgData name="Molandzobo-Borromée, Antioche Emmanuel" userId="bdb33b09-04b8-4796-aa26-88680c564762" providerId="ADAL" clId="{328B09F5-BA1A-4D97-A99C-E61E9E524A02}" dt="2021-12-10T00:11:11.318" v="742" actId="26606"/>
          <ac:spMkLst>
            <pc:docMk/>
            <pc:sldMk cId="662026712" sldId="290"/>
            <ac:spMk id="11" creationId="{204AEF18-0627-48F3-9B3D-F7E8F050B1D4}"/>
          </ac:spMkLst>
        </pc:spChg>
        <pc:spChg chg="del">
          <ac:chgData name="Molandzobo-Borromée, Antioche Emmanuel" userId="bdb33b09-04b8-4796-aa26-88680c564762" providerId="ADAL" clId="{328B09F5-BA1A-4D97-A99C-E61E9E524A02}" dt="2021-12-10T00:10:51.812" v="741"/>
          <ac:spMkLst>
            <pc:docMk/>
            <pc:sldMk cId="662026712" sldId="290"/>
            <ac:spMk id="12" creationId="{204AEF18-0627-48F3-9B3D-F7E8F050B1D4}"/>
          </ac:spMkLst>
        </pc:spChg>
        <pc:spChg chg="add">
          <ac:chgData name="Molandzobo-Borromée, Antioche Emmanuel" userId="bdb33b09-04b8-4796-aa26-88680c564762" providerId="ADAL" clId="{328B09F5-BA1A-4D97-A99C-E61E9E524A02}" dt="2021-12-10T00:11:11.318" v="742" actId="26606"/>
          <ac:spMkLst>
            <pc:docMk/>
            <pc:sldMk cId="662026712" sldId="290"/>
            <ac:spMk id="13" creationId="{CEAEE08A-C572-438F-9753-B0D527A515A7}"/>
          </ac:spMkLst>
        </pc:spChg>
        <pc:spChg chg="del">
          <ac:chgData name="Molandzobo-Borromée, Antioche Emmanuel" userId="bdb33b09-04b8-4796-aa26-88680c564762" providerId="ADAL" clId="{328B09F5-BA1A-4D97-A99C-E61E9E524A02}" dt="2021-12-10T00:10:51.812" v="741"/>
          <ac:spMkLst>
            <pc:docMk/>
            <pc:sldMk cId="662026712" sldId="290"/>
            <ac:spMk id="14" creationId="{CEAEE08A-C572-438F-9753-B0D527A515A7}"/>
          </ac:spMkLst>
        </pc:spChg>
        <pc:spChg chg="add">
          <ac:chgData name="Molandzobo-Borromée, Antioche Emmanuel" userId="bdb33b09-04b8-4796-aa26-88680c564762" providerId="ADAL" clId="{328B09F5-BA1A-4D97-A99C-E61E9E524A02}" dt="2021-12-10T00:11:11.318" v="742" actId="26606"/>
          <ac:spMkLst>
            <pc:docMk/>
            <pc:sldMk cId="662026712" sldId="290"/>
            <ac:spMk id="15" creationId="{DB93146F-62ED-4C59-844C-0935D0FB5031}"/>
          </ac:spMkLst>
        </pc:spChg>
        <pc:spChg chg="del">
          <ac:chgData name="Molandzobo-Borromée, Antioche Emmanuel" userId="bdb33b09-04b8-4796-aa26-88680c564762" providerId="ADAL" clId="{328B09F5-BA1A-4D97-A99C-E61E9E524A02}" dt="2021-12-10T00:10:51.812" v="741"/>
          <ac:spMkLst>
            <pc:docMk/>
            <pc:sldMk cId="662026712" sldId="290"/>
            <ac:spMk id="16" creationId="{DB93146F-62ED-4C59-844C-0935D0FB5031}"/>
          </ac:spMkLst>
        </pc:spChg>
        <pc:spChg chg="add">
          <ac:chgData name="Molandzobo-Borromée, Antioche Emmanuel" userId="bdb33b09-04b8-4796-aa26-88680c564762" providerId="ADAL" clId="{328B09F5-BA1A-4D97-A99C-E61E9E524A02}" dt="2021-12-10T00:11:11.318" v="742" actId="26606"/>
          <ac:spMkLst>
            <pc:docMk/>
            <pc:sldMk cId="662026712" sldId="290"/>
            <ac:spMk id="17" creationId="{BF3D65BA-1C65-40FB-92EF-83951BDC1D7C}"/>
          </ac:spMkLst>
        </pc:spChg>
        <pc:spChg chg="del">
          <ac:chgData name="Molandzobo-Borromée, Antioche Emmanuel" userId="bdb33b09-04b8-4796-aa26-88680c564762" providerId="ADAL" clId="{328B09F5-BA1A-4D97-A99C-E61E9E524A02}" dt="2021-12-10T00:10:51.812" v="741"/>
          <ac:spMkLst>
            <pc:docMk/>
            <pc:sldMk cId="662026712" sldId="290"/>
            <ac:spMk id="18" creationId="{BF3D65BA-1C65-40FB-92EF-83951BDC1D7C}"/>
          </ac:spMkLst>
        </pc:spChg>
        <pc:spChg chg="add">
          <ac:chgData name="Molandzobo-Borromée, Antioche Emmanuel" userId="bdb33b09-04b8-4796-aa26-88680c564762" providerId="ADAL" clId="{328B09F5-BA1A-4D97-A99C-E61E9E524A02}" dt="2021-12-10T00:11:11.318" v="742" actId="26606"/>
          <ac:spMkLst>
            <pc:docMk/>
            <pc:sldMk cId="662026712" sldId="290"/>
            <ac:spMk id="19" creationId="{ADF52CCA-FCDD-49A0-BFFC-3BD41F1B827A}"/>
          </ac:spMkLst>
        </pc:spChg>
        <pc:spChg chg="del">
          <ac:chgData name="Molandzobo-Borromée, Antioche Emmanuel" userId="bdb33b09-04b8-4796-aa26-88680c564762" providerId="ADAL" clId="{328B09F5-BA1A-4D97-A99C-E61E9E524A02}" dt="2021-12-10T00:10:51.812" v="741"/>
          <ac:spMkLst>
            <pc:docMk/>
            <pc:sldMk cId="662026712" sldId="290"/>
            <ac:spMk id="20" creationId="{ADF52CCA-FCDD-49A0-BFFC-3BD41F1B827A}"/>
          </ac:spMkLst>
        </pc:spChg>
        <pc:picChg chg="del mod">
          <ac:chgData name="Molandzobo-Borromée, Antioche Emmanuel" userId="bdb33b09-04b8-4796-aa26-88680c564762" providerId="ADAL" clId="{328B09F5-BA1A-4D97-A99C-E61E9E524A02}" dt="2021-12-10T00:11:14.856" v="743" actId="478"/>
          <ac:picMkLst>
            <pc:docMk/>
            <pc:sldMk cId="662026712" sldId="290"/>
            <ac:picMk id="4" creationId="{9B29F269-79C4-48C6-BB19-BC2F1A0FF943}"/>
          </ac:picMkLst>
        </pc:picChg>
        <pc:picChg chg="add mod">
          <ac:chgData name="Molandzobo-Borromée, Antioche Emmanuel" userId="bdb33b09-04b8-4796-aa26-88680c564762" providerId="ADAL" clId="{328B09F5-BA1A-4D97-A99C-E61E9E524A02}" dt="2021-12-10T00:11:40.777" v="747" actId="1076"/>
          <ac:picMkLst>
            <pc:docMk/>
            <pc:sldMk cId="662026712" sldId="290"/>
            <ac:picMk id="21" creationId="{E1A704CF-6AEF-48C9-870C-4A66A6CF2B80}"/>
          </ac:picMkLst>
        </pc:picChg>
      </pc:sldChg>
      <pc:sldChg chg="addSp delSp add del setBg delDesignElem">
        <pc:chgData name="Molandzobo-Borromée, Antioche Emmanuel" userId="bdb33b09-04b8-4796-aa26-88680c564762" providerId="ADAL" clId="{328B09F5-BA1A-4D97-A99C-E61E9E524A02}" dt="2021-12-10T00:12:46.803" v="753"/>
        <pc:sldMkLst>
          <pc:docMk/>
          <pc:sldMk cId="870684241" sldId="291"/>
        </pc:sldMkLst>
        <pc:spChg chg="add del">
          <ac:chgData name="Molandzobo-Borromée, Antioche Emmanuel" userId="bdb33b09-04b8-4796-aa26-88680c564762" providerId="ADAL" clId="{328B09F5-BA1A-4D97-A99C-E61E9E524A02}" dt="2021-12-10T00:12:46.803" v="753"/>
          <ac:spMkLst>
            <pc:docMk/>
            <pc:sldMk cId="870684241" sldId="291"/>
            <ac:spMk id="9" creationId="{DB691D59-8F51-4DD8-AD41-D568D29B08F8}"/>
          </ac:spMkLst>
        </pc:spChg>
        <pc:spChg chg="add del">
          <ac:chgData name="Molandzobo-Borromée, Antioche Emmanuel" userId="bdb33b09-04b8-4796-aa26-88680c564762" providerId="ADAL" clId="{328B09F5-BA1A-4D97-A99C-E61E9E524A02}" dt="2021-12-10T00:12:46.803" v="753"/>
          <ac:spMkLst>
            <pc:docMk/>
            <pc:sldMk cId="870684241" sldId="291"/>
            <ac:spMk id="11" creationId="{204AEF18-0627-48F3-9B3D-F7E8F050B1D4}"/>
          </ac:spMkLst>
        </pc:spChg>
        <pc:spChg chg="add del">
          <ac:chgData name="Molandzobo-Borromée, Antioche Emmanuel" userId="bdb33b09-04b8-4796-aa26-88680c564762" providerId="ADAL" clId="{328B09F5-BA1A-4D97-A99C-E61E9E524A02}" dt="2021-12-10T00:12:46.803" v="753"/>
          <ac:spMkLst>
            <pc:docMk/>
            <pc:sldMk cId="870684241" sldId="291"/>
            <ac:spMk id="13" creationId="{CEAEE08A-C572-438F-9753-B0D527A515A7}"/>
          </ac:spMkLst>
        </pc:spChg>
        <pc:spChg chg="add del">
          <ac:chgData name="Molandzobo-Borromée, Antioche Emmanuel" userId="bdb33b09-04b8-4796-aa26-88680c564762" providerId="ADAL" clId="{328B09F5-BA1A-4D97-A99C-E61E9E524A02}" dt="2021-12-10T00:12:46.803" v="753"/>
          <ac:spMkLst>
            <pc:docMk/>
            <pc:sldMk cId="870684241" sldId="291"/>
            <ac:spMk id="15" creationId="{DB93146F-62ED-4C59-844C-0935D0FB5031}"/>
          </ac:spMkLst>
        </pc:spChg>
        <pc:spChg chg="add del">
          <ac:chgData name="Molandzobo-Borromée, Antioche Emmanuel" userId="bdb33b09-04b8-4796-aa26-88680c564762" providerId="ADAL" clId="{328B09F5-BA1A-4D97-A99C-E61E9E524A02}" dt="2021-12-10T00:12:46.803" v="753"/>
          <ac:spMkLst>
            <pc:docMk/>
            <pc:sldMk cId="870684241" sldId="291"/>
            <ac:spMk id="17" creationId="{BF3D65BA-1C65-40FB-92EF-83951BDC1D7C}"/>
          </ac:spMkLst>
        </pc:spChg>
        <pc:spChg chg="add del">
          <ac:chgData name="Molandzobo-Borromée, Antioche Emmanuel" userId="bdb33b09-04b8-4796-aa26-88680c564762" providerId="ADAL" clId="{328B09F5-BA1A-4D97-A99C-E61E9E524A02}" dt="2021-12-10T00:12:46.803" v="753"/>
          <ac:spMkLst>
            <pc:docMk/>
            <pc:sldMk cId="870684241" sldId="291"/>
            <ac:spMk id="19" creationId="{ADF52CCA-FCDD-49A0-BFFC-3BD41F1B827A}"/>
          </ac:spMkLst>
        </pc:spChg>
      </pc:sldChg>
      <pc:sldChg chg="addSp delSp modSp add mod">
        <pc:chgData name="Molandzobo-Borromée, Antioche Emmanuel" userId="bdb33b09-04b8-4796-aa26-88680c564762" providerId="ADAL" clId="{328B09F5-BA1A-4D97-A99C-E61E9E524A02}" dt="2021-12-10T00:16:48.228" v="806"/>
        <pc:sldMkLst>
          <pc:docMk/>
          <pc:sldMk cId="1748094705" sldId="291"/>
        </pc:sldMkLst>
        <pc:spChg chg="mod">
          <ac:chgData name="Molandzobo-Borromée, Antioche Emmanuel" userId="bdb33b09-04b8-4796-aa26-88680c564762" providerId="ADAL" clId="{328B09F5-BA1A-4D97-A99C-E61E9E524A02}" dt="2021-12-10T00:16:48.228" v="806"/>
          <ac:spMkLst>
            <pc:docMk/>
            <pc:sldMk cId="1748094705" sldId="291"/>
            <ac:spMk id="2" creationId="{57FF61FD-2D3B-46BB-B96E-4D05324C46A8}"/>
          </ac:spMkLst>
        </pc:spChg>
        <pc:picChg chg="add mod">
          <ac:chgData name="Molandzobo-Borromée, Antioche Emmanuel" userId="bdb33b09-04b8-4796-aa26-88680c564762" providerId="ADAL" clId="{328B09F5-BA1A-4D97-A99C-E61E9E524A02}" dt="2021-12-10T00:15:00.713" v="774" actId="14100"/>
          <ac:picMkLst>
            <pc:docMk/>
            <pc:sldMk cId="1748094705" sldId="291"/>
            <ac:picMk id="10" creationId="{B5CC1D4A-FAFC-4451-9CCF-F2D73305B5B0}"/>
          </ac:picMkLst>
        </pc:picChg>
        <pc:picChg chg="del">
          <ac:chgData name="Molandzobo-Borromée, Antioche Emmanuel" userId="bdb33b09-04b8-4796-aa26-88680c564762" providerId="ADAL" clId="{328B09F5-BA1A-4D97-A99C-E61E9E524A02}" dt="2021-12-10T00:13:01.319" v="755" actId="478"/>
          <ac:picMkLst>
            <pc:docMk/>
            <pc:sldMk cId="1748094705" sldId="291"/>
            <ac:picMk id="21" creationId="{E1A704CF-6AEF-48C9-870C-4A66A6CF2B80}"/>
          </ac:picMkLst>
        </pc:picChg>
      </pc:sldChg>
      <pc:sldChg chg="addSp delSp add del setBg delDesignElem">
        <pc:chgData name="Molandzobo-Borromée, Antioche Emmanuel" userId="bdb33b09-04b8-4796-aa26-88680c564762" providerId="ADAL" clId="{328B09F5-BA1A-4D97-A99C-E61E9E524A02}" dt="2021-12-10T00:12:43.592" v="752"/>
        <pc:sldMkLst>
          <pc:docMk/>
          <pc:sldMk cId="1588659050" sldId="292"/>
        </pc:sldMkLst>
        <pc:spChg chg="add del">
          <ac:chgData name="Molandzobo-Borromée, Antioche Emmanuel" userId="bdb33b09-04b8-4796-aa26-88680c564762" providerId="ADAL" clId="{328B09F5-BA1A-4D97-A99C-E61E9E524A02}" dt="2021-12-10T00:12:43.592" v="752"/>
          <ac:spMkLst>
            <pc:docMk/>
            <pc:sldMk cId="1588659050" sldId="292"/>
            <ac:spMk id="9" creationId="{DB691D59-8F51-4DD8-AD41-D568D29B08F8}"/>
          </ac:spMkLst>
        </pc:spChg>
        <pc:spChg chg="add del">
          <ac:chgData name="Molandzobo-Borromée, Antioche Emmanuel" userId="bdb33b09-04b8-4796-aa26-88680c564762" providerId="ADAL" clId="{328B09F5-BA1A-4D97-A99C-E61E9E524A02}" dt="2021-12-10T00:12:43.592" v="752"/>
          <ac:spMkLst>
            <pc:docMk/>
            <pc:sldMk cId="1588659050" sldId="292"/>
            <ac:spMk id="11" creationId="{204AEF18-0627-48F3-9B3D-F7E8F050B1D4}"/>
          </ac:spMkLst>
        </pc:spChg>
        <pc:spChg chg="add del">
          <ac:chgData name="Molandzobo-Borromée, Antioche Emmanuel" userId="bdb33b09-04b8-4796-aa26-88680c564762" providerId="ADAL" clId="{328B09F5-BA1A-4D97-A99C-E61E9E524A02}" dt="2021-12-10T00:12:43.592" v="752"/>
          <ac:spMkLst>
            <pc:docMk/>
            <pc:sldMk cId="1588659050" sldId="292"/>
            <ac:spMk id="13" creationId="{CEAEE08A-C572-438F-9753-B0D527A515A7}"/>
          </ac:spMkLst>
        </pc:spChg>
        <pc:spChg chg="add del">
          <ac:chgData name="Molandzobo-Borromée, Antioche Emmanuel" userId="bdb33b09-04b8-4796-aa26-88680c564762" providerId="ADAL" clId="{328B09F5-BA1A-4D97-A99C-E61E9E524A02}" dt="2021-12-10T00:12:43.592" v="752"/>
          <ac:spMkLst>
            <pc:docMk/>
            <pc:sldMk cId="1588659050" sldId="292"/>
            <ac:spMk id="15" creationId="{DB93146F-62ED-4C59-844C-0935D0FB5031}"/>
          </ac:spMkLst>
        </pc:spChg>
        <pc:spChg chg="add del">
          <ac:chgData name="Molandzobo-Borromée, Antioche Emmanuel" userId="bdb33b09-04b8-4796-aa26-88680c564762" providerId="ADAL" clId="{328B09F5-BA1A-4D97-A99C-E61E9E524A02}" dt="2021-12-10T00:12:43.592" v="752"/>
          <ac:spMkLst>
            <pc:docMk/>
            <pc:sldMk cId="1588659050" sldId="292"/>
            <ac:spMk id="17" creationId="{BF3D65BA-1C65-40FB-92EF-83951BDC1D7C}"/>
          </ac:spMkLst>
        </pc:spChg>
        <pc:spChg chg="add del">
          <ac:chgData name="Molandzobo-Borromée, Antioche Emmanuel" userId="bdb33b09-04b8-4796-aa26-88680c564762" providerId="ADAL" clId="{328B09F5-BA1A-4D97-A99C-E61E9E524A02}" dt="2021-12-10T00:12:43.592" v="752"/>
          <ac:spMkLst>
            <pc:docMk/>
            <pc:sldMk cId="1588659050" sldId="292"/>
            <ac:spMk id="19" creationId="{ADF52CCA-FCDD-49A0-BFFC-3BD41F1B827A}"/>
          </ac:spMkLst>
        </pc:spChg>
      </pc:sldChg>
      <pc:sldChg chg="addSp delSp add del setBg delDesignElem">
        <pc:chgData name="Molandzobo-Borromée, Antioche Emmanuel" userId="bdb33b09-04b8-4796-aa26-88680c564762" providerId="ADAL" clId="{328B09F5-BA1A-4D97-A99C-E61E9E524A02}" dt="2021-12-10T00:13:03.448" v="758"/>
        <pc:sldMkLst>
          <pc:docMk/>
          <pc:sldMk cId="2288626751" sldId="292"/>
        </pc:sldMkLst>
        <pc:spChg chg="add del">
          <ac:chgData name="Molandzobo-Borromée, Antioche Emmanuel" userId="bdb33b09-04b8-4796-aa26-88680c564762" providerId="ADAL" clId="{328B09F5-BA1A-4D97-A99C-E61E9E524A02}" dt="2021-12-10T00:13:03.448" v="758"/>
          <ac:spMkLst>
            <pc:docMk/>
            <pc:sldMk cId="2288626751" sldId="292"/>
            <ac:spMk id="9" creationId="{DB691D59-8F51-4DD8-AD41-D568D29B08F8}"/>
          </ac:spMkLst>
        </pc:spChg>
        <pc:spChg chg="add del">
          <ac:chgData name="Molandzobo-Borromée, Antioche Emmanuel" userId="bdb33b09-04b8-4796-aa26-88680c564762" providerId="ADAL" clId="{328B09F5-BA1A-4D97-A99C-E61E9E524A02}" dt="2021-12-10T00:13:03.448" v="758"/>
          <ac:spMkLst>
            <pc:docMk/>
            <pc:sldMk cId="2288626751" sldId="292"/>
            <ac:spMk id="11" creationId="{204AEF18-0627-48F3-9B3D-F7E8F050B1D4}"/>
          </ac:spMkLst>
        </pc:spChg>
        <pc:spChg chg="add del">
          <ac:chgData name="Molandzobo-Borromée, Antioche Emmanuel" userId="bdb33b09-04b8-4796-aa26-88680c564762" providerId="ADAL" clId="{328B09F5-BA1A-4D97-A99C-E61E9E524A02}" dt="2021-12-10T00:13:03.448" v="758"/>
          <ac:spMkLst>
            <pc:docMk/>
            <pc:sldMk cId="2288626751" sldId="292"/>
            <ac:spMk id="13" creationId="{CEAEE08A-C572-438F-9753-B0D527A515A7}"/>
          </ac:spMkLst>
        </pc:spChg>
        <pc:spChg chg="add del">
          <ac:chgData name="Molandzobo-Borromée, Antioche Emmanuel" userId="bdb33b09-04b8-4796-aa26-88680c564762" providerId="ADAL" clId="{328B09F5-BA1A-4D97-A99C-E61E9E524A02}" dt="2021-12-10T00:13:03.448" v="758"/>
          <ac:spMkLst>
            <pc:docMk/>
            <pc:sldMk cId="2288626751" sldId="292"/>
            <ac:spMk id="15" creationId="{DB93146F-62ED-4C59-844C-0935D0FB5031}"/>
          </ac:spMkLst>
        </pc:spChg>
        <pc:spChg chg="add del">
          <ac:chgData name="Molandzobo-Borromée, Antioche Emmanuel" userId="bdb33b09-04b8-4796-aa26-88680c564762" providerId="ADAL" clId="{328B09F5-BA1A-4D97-A99C-E61E9E524A02}" dt="2021-12-10T00:13:03.448" v="758"/>
          <ac:spMkLst>
            <pc:docMk/>
            <pc:sldMk cId="2288626751" sldId="292"/>
            <ac:spMk id="17" creationId="{BF3D65BA-1C65-40FB-92EF-83951BDC1D7C}"/>
          </ac:spMkLst>
        </pc:spChg>
        <pc:spChg chg="add del">
          <ac:chgData name="Molandzobo-Borromée, Antioche Emmanuel" userId="bdb33b09-04b8-4796-aa26-88680c564762" providerId="ADAL" clId="{328B09F5-BA1A-4D97-A99C-E61E9E524A02}" dt="2021-12-10T00:13:03.448" v="758"/>
          <ac:spMkLst>
            <pc:docMk/>
            <pc:sldMk cId="2288626751" sldId="292"/>
            <ac:spMk id="19" creationId="{ADF52CCA-FCDD-49A0-BFFC-3BD41F1B827A}"/>
          </ac:spMkLst>
        </pc:spChg>
      </pc:sldChg>
      <pc:sldChg chg="addSp delSp modSp add mod">
        <pc:chgData name="Molandzobo-Borromée, Antioche Emmanuel" userId="bdb33b09-04b8-4796-aa26-88680c564762" providerId="ADAL" clId="{328B09F5-BA1A-4D97-A99C-E61E9E524A02}" dt="2021-12-10T00:16:40.758" v="804"/>
        <pc:sldMkLst>
          <pc:docMk/>
          <pc:sldMk cId="2715066081" sldId="292"/>
        </pc:sldMkLst>
        <pc:spChg chg="mod">
          <ac:chgData name="Molandzobo-Borromée, Antioche Emmanuel" userId="bdb33b09-04b8-4796-aa26-88680c564762" providerId="ADAL" clId="{328B09F5-BA1A-4D97-A99C-E61E9E524A02}" dt="2021-12-10T00:16:40.758" v="804"/>
          <ac:spMkLst>
            <pc:docMk/>
            <pc:sldMk cId="2715066081" sldId="292"/>
            <ac:spMk id="2" creationId="{57FF61FD-2D3B-46BB-B96E-4D05324C46A8}"/>
          </ac:spMkLst>
        </pc:spChg>
        <pc:picChg chg="add mod">
          <ac:chgData name="Molandzobo-Borromée, Antioche Emmanuel" userId="bdb33b09-04b8-4796-aa26-88680c564762" providerId="ADAL" clId="{328B09F5-BA1A-4D97-A99C-E61E9E524A02}" dt="2021-12-10T00:13:36.868" v="763" actId="14100"/>
          <ac:picMkLst>
            <pc:docMk/>
            <pc:sldMk cId="2715066081" sldId="292"/>
            <ac:picMk id="10" creationId="{50DBE281-F947-47AA-9D2D-3C8F94DC11D7}"/>
          </ac:picMkLst>
        </pc:picChg>
        <pc:picChg chg="del">
          <ac:chgData name="Molandzobo-Borromée, Antioche Emmanuel" userId="bdb33b09-04b8-4796-aa26-88680c564762" providerId="ADAL" clId="{328B09F5-BA1A-4D97-A99C-E61E9E524A02}" dt="2021-12-10T00:13:29.329" v="761" actId="478"/>
          <ac:picMkLst>
            <pc:docMk/>
            <pc:sldMk cId="2715066081" sldId="292"/>
            <ac:picMk id="21" creationId="{E1A704CF-6AEF-48C9-870C-4A66A6CF2B80}"/>
          </ac:picMkLst>
        </pc:picChg>
      </pc:sldChg>
      <pc:sldChg chg="addSp delSp modSp add mod">
        <pc:chgData name="Molandzobo-Borromée, Antioche Emmanuel" userId="bdb33b09-04b8-4796-aa26-88680c564762" providerId="ADAL" clId="{328B09F5-BA1A-4D97-A99C-E61E9E524A02}" dt="2021-12-10T00:16:44.774" v="805"/>
        <pc:sldMkLst>
          <pc:docMk/>
          <pc:sldMk cId="3579966416" sldId="293"/>
        </pc:sldMkLst>
        <pc:spChg chg="mod">
          <ac:chgData name="Molandzobo-Borromée, Antioche Emmanuel" userId="bdb33b09-04b8-4796-aa26-88680c564762" providerId="ADAL" clId="{328B09F5-BA1A-4D97-A99C-E61E9E524A02}" dt="2021-12-10T00:16:44.774" v="805"/>
          <ac:spMkLst>
            <pc:docMk/>
            <pc:sldMk cId="3579966416" sldId="293"/>
            <ac:spMk id="2" creationId="{57FF61FD-2D3B-46BB-B96E-4D05324C46A8}"/>
          </ac:spMkLst>
        </pc:spChg>
        <pc:picChg chg="del">
          <ac:chgData name="Molandzobo-Borromée, Antioche Emmanuel" userId="bdb33b09-04b8-4796-aa26-88680c564762" providerId="ADAL" clId="{328B09F5-BA1A-4D97-A99C-E61E9E524A02}" dt="2021-12-10T00:14:20.621" v="766" actId="478"/>
          <ac:picMkLst>
            <pc:docMk/>
            <pc:sldMk cId="3579966416" sldId="293"/>
            <ac:picMk id="10" creationId="{50DBE281-F947-47AA-9D2D-3C8F94DC11D7}"/>
          </ac:picMkLst>
        </pc:picChg>
        <pc:picChg chg="add mod">
          <ac:chgData name="Molandzobo-Borromée, Antioche Emmanuel" userId="bdb33b09-04b8-4796-aa26-88680c564762" providerId="ADAL" clId="{328B09F5-BA1A-4D97-A99C-E61E9E524A02}" dt="2021-12-10T00:14:30.627" v="769" actId="14100"/>
          <ac:picMkLst>
            <pc:docMk/>
            <pc:sldMk cId="3579966416" sldId="293"/>
            <ac:picMk id="12" creationId="{CE8DFC79-19EE-4ABA-A717-4D41B3E068F6}"/>
          </ac:picMkLst>
        </pc:picChg>
      </pc:sldChg>
      <pc:sldChg chg="addSp delSp modSp add mod setBg setClrOvrMap">
        <pc:chgData name="Molandzobo-Borromée, Antioche Emmanuel" userId="bdb33b09-04b8-4796-aa26-88680c564762" providerId="ADAL" clId="{328B09F5-BA1A-4D97-A99C-E61E9E524A02}" dt="2021-12-10T00:16:52.675" v="807"/>
        <pc:sldMkLst>
          <pc:docMk/>
          <pc:sldMk cId="451416519" sldId="294"/>
        </pc:sldMkLst>
        <pc:spChg chg="mod">
          <ac:chgData name="Molandzobo-Borromée, Antioche Emmanuel" userId="bdb33b09-04b8-4796-aa26-88680c564762" providerId="ADAL" clId="{328B09F5-BA1A-4D97-A99C-E61E9E524A02}" dt="2021-12-10T00:16:52.675" v="807"/>
          <ac:spMkLst>
            <pc:docMk/>
            <pc:sldMk cId="451416519" sldId="294"/>
            <ac:spMk id="2" creationId="{57FF61FD-2D3B-46BB-B96E-4D05324C46A8}"/>
          </ac:spMkLst>
        </pc:spChg>
        <pc:spChg chg="add del">
          <ac:chgData name="Molandzobo-Borromée, Antioche Emmanuel" userId="bdb33b09-04b8-4796-aa26-88680c564762" providerId="ADAL" clId="{328B09F5-BA1A-4D97-A99C-E61E9E524A02}" dt="2021-12-10T00:16:01.582" v="785" actId="26606"/>
          <ac:spMkLst>
            <pc:docMk/>
            <pc:sldMk cId="451416519" sldId="294"/>
            <ac:spMk id="9" creationId="{DB691D59-8F51-4DD8-AD41-D568D29B08F8}"/>
          </ac:spMkLst>
        </pc:spChg>
        <pc:spChg chg="add del">
          <ac:chgData name="Molandzobo-Borromée, Antioche Emmanuel" userId="bdb33b09-04b8-4796-aa26-88680c564762" providerId="ADAL" clId="{328B09F5-BA1A-4D97-A99C-E61E9E524A02}" dt="2021-12-10T00:16:01.582" v="785" actId="26606"/>
          <ac:spMkLst>
            <pc:docMk/>
            <pc:sldMk cId="451416519" sldId="294"/>
            <ac:spMk id="11" creationId="{204AEF18-0627-48F3-9B3D-F7E8F050B1D4}"/>
          </ac:spMkLst>
        </pc:spChg>
        <pc:spChg chg="add del">
          <ac:chgData name="Molandzobo-Borromée, Antioche Emmanuel" userId="bdb33b09-04b8-4796-aa26-88680c564762" providerId="ADAL" clId="{328B09F5-BA1A-4D97-A99C-E61E9E524A02}" dt="2021-12-10T00:16:01.582" v="785" actId="26606"/>
          <ac:spMkLst>
            <pc:docMk/>
            <pc:sldMk cId="451416519" sldId="294"/>
            <ac:spMk id="13" creationId="{CEAEE08A-C572-438F-9753-B0D527A515A7}"/>
          </ac:spMkLst>
        </pc:spChg>
        <pc:spChg chg="add del">
          <ac:chgData name="Molandzobo-Borromée, Antioche Emmanuel" userId="bdb33b09-04b8-4796-aa26-88680c564762" providerId="ADAL" clId="{328B09F5-BA1A-4D97-A99C-E61E9E524A02}" dt="2021-12-10T00:16:01.582" v="785" actId="26606"/>
          <ac:spMkLst>
            <pc:docMk/>
            <pc:sldMk cId="451416519" sldId="294"/>
            <ac:spMk id="15" creationId="{DB93146F-62ED-4C59-844C-0935D0FB5031}"/>
          </ac:spMkLst>
        </pc:spChg>
        <pc:spChg chg="add del">
          <ac:chgData name="Molandzobo-Borromée, Antioche Emmanuel" userId="bdb33b09-04b8-4796-aa26-88680c564762" providerId="ADAL" clId="{328B09F5-BA1A-4D97-A99C-E61E9E524A02}" dt="2021-12-10T00:16:01.582" v="785" actId="26606"/>
          <ac:spMkLst>
            <pc:docMk/>
            <pc:sldMk cId="451416519" sldId="294"/>
            <ac:spMk id="17" creationId="{BF3D65BA-1C65-40FB-92EF-83951BDC1D7C}"/>
          </ac:spMkLst>
        </pc:spChg>
        <pc:spChg chg="add del">
          <ac:chgData name="Molandzobo-Borromée, Antioche Emmanuel" userId="bdb33b09-04b8-4796-aa26-88680c564762" providerId="ADAL" clId="{328B09F5-BA1A-4D97-A99C-E61E9E524A02}" dt="2021-12-10T00:16:01.582" v="785" actId="26606"/>
          <ac:spMkLst>
            <pc:docMk/>
            <pc:sldMk cId="451416519" sldId="294"/>
            <ac:spMk id="19" creationId="{ADF52CCA-FCDD-49A0-BFFC-3BD41F1B827A}"/>
          </ac:spMkLst>
        </pc:spChg>
        <pc:spChg chg="add del">
          <ac:chgData name="Molandzobo-Borromée, Antioche Emmanuel" userId="bdb33b09-04b8-4796-aa26-88680c564762" providerId="ADAL" clId="{328B09F5-BA1A-4D97-A99C-E61E9E524A02}" dt="2021-12-10T00:16:01.582" v="785" actId="26606"/>
          <ac:spMkLst>
            <pc:docMk/>
            <pc:sldMk cId="451416519" sldId="294"/>
            <ac:spMk id="24" creationId="{1BB1D3B0-1E2E-48E2-ACCC-EE147A9A0CE0}"/>
          </ac:spMkLst>
        </pc:spChg>
        <pc:spChg chg="add del">
          <ac:chgData name="Molandzobo-Borromée, Antioche Emmanuel" userId="bdb33b09-04b8-4796-aa26-88680c564762" providerId="ADAL" clId="{328B09F5-BA1A-4D97-A99C-E61E9E524A02}" dt="2021-12-10T00:16:01.582" v="785" actId="26606"/>
          <ac:spMkLst>
            <pc:docMk/>
            <pc:sldMk cId="451416519" sldId="294"/>
            <ac:spMk id="26" creationId="{4BB8B191-5BC6-486A-8E6E-13B1C9EEE83D}"/>
          </ac:spMkLst>
        </pc:spChg>
        <pc:spChg chg="add del">
          <ac:chgData name="Molandzobo-Borromée, Antioche Emmanuel" userId="bdb33b09-04b8-4796-aa26-88680c564762" providerId="ADAL" clId="{328B09F5-BA1A-4D97-A99C-E61E9E524A02}" dt="2021-12-10T00:16:01.582" v="785" actId="26606"/>
          <ac:spMkLst>
            <pc:docMk/>
            <pc:sldMk cId="451416519" sldId="294"/>
            <ac:spMk id="28" creationId="{06E3DE27-4115-4B5D-A9DB-3C7CDC82B121}"/>
          </ac:spMkLst>
        </pc:spChg>
        <pc:spChg chg="add del">
          <ac:chgData name="Molandzobo-Borromée, Antioche Emmanuel" userId="bdb33b09-04b8-4796-aa26-88680c564762" providerId="ADAL" clId="{328B09F5-BA1A-4D97-A99C-E61E9E524A02}" dt="2021-12-10T00:16:01.582" v="785" actId="26606"/>
          <ac:spMkLst>
            <pc:docMk/>
            <pc:sldMk cId="451416519" sldId="294"/>
            <ac:spMk id="30" creationId="{AA5196B7-638B-4DC2-897C-9F49E9D46FD9}"/>
          </ac:spMkLst>
        </pc:spChg>
        <pc:spChg chg="add del">
          <ac:chgData name="Molandzobo-Borromée, Antioche Emmanuel" userId="bdb33b09-04b8-4796-aa26-88680c564762" providerId="ADAL" clId="{328B09F5-BA1A-4D97-A99C-E61E9E524A02}" dt="2021-12-10T00:16:01.582" v="785" actId="26606"/>
          <ac:spMkLst>
            <pc:docMk/>
            <pc:sldMk cId="451416519" sldId="294"/>
            <ac:spMk id="32" creationId="{875485B9-8EE1-447A-9C08-F7D6B532A8CF}"/>
          </ac:spMkLst>
        </pc:spChg>
        <pc:spChg chg="add del">
          <ac:chgData name="Molandzobo-Borromée, Antioche Emmanuel" userId="bdb33b09-04b8-4796-aa26-88680c564762" providerId="ADAL" clId="{328B09F5-BA1A-4D97-A99C-E61E9E524A02}" dt="2021-12-10T00:16:01.582" v="785" actId="26606"/>
          <ac:spMkLst>
            <pc:docMk/>
            <pc:sldMk cId="451416519" sldId="294"/>
            <ac:spMk id="34" creationId="{B963707F-B98C-4143-AFCF-D6B56C975C5A}"/>
          </ac:spMkLst>
        </pc:spChg>
        <pc:spChg chg="add del">
          <ac:chgData name="Molandzobo-Borromée, Antioche Emmanuel" userId="bdb33b09-04b8-4796-aa26-88680c564762" providerId="ADAL" clId="{328B09F5-BA1A-4D97-A99C-E61E9E524A02}" dt="2021-12-10T00:16:01.582" v="785" actId="26606"/>
          <ac:spMkLst>
            <pc:docMk/>
            <pc:sldMk cId="451416519" sldId="294"/>
            <ac:spMk id="36" creationId="{88D2DFBB-460D-4ECB-BD76-509C99DAD65A}"/>
          </ac:spMkLst>
        </pc:spChg>
        <pc:picChg chg="del">
          <ac:chgData name="Molandzobo-Borromée, Antioche Emmanuel" userId="bdb33b09-04b8-4796-aa26-88680c564762" providerId="ADAL" clId="{328B09F5-BA1A-4D97-A99C-E61E9E524A02}" dt="2021-12-10T00:15:29.274" v="777" actId="478"/>
          <ac:picMkLst>
            <pc:docMk/>
            <pc:sldMk cId="451416519" sldId="294"/>
            <ac:picMk id="10" creationId="{B5CC1D4A-FAFC-4451-9CCF-F2D73305B5B0}"/>
          </ac:picMkLst>
        </pc:picChg>
        <pc:picChg chg="add mod">
          <ac:chgData name="Molandzobo-Borromée, Antioche Emmanuel" userId="bdb33b09-04b8-4796-aa26-88680c564762" providerId="ADAL" clId="{328B09F5-BA1A-4D97-A99C-E61E9E524A02}" dt="2021-12-10T00:16:01.582" v="785" actId="26606"/>
          <ac:picMkLst>
            <pc:docMk/>
            <pc:sldMk cId="451416519" sldId="294"/>
            <ac:picMk id="12" creationId="{A64B1006-9319-483B-9EF8-2E0DF6CAA0BF}"/>
          </ac:picMkLst>
        </pc:picChg>
        <pc:picChg chg="add mod">
          <ac:chgData name="Molandzobo-Borromée, Antioche Emmanuel" userId="bdb33b09-04b8-4796-aa26-88680c564762" providerId="ADAL" clId="{328B09F5-BA1A-4D97-A99C-E61E9E524A02}" dt="2021-12-10T00:16:01.582" v="785" actId="26606"/>
          <ac:picMkLst>
            <pc:docMk/>
            <pc:sldMk cId="451416519" sldId="294"/>
            <ac:picMk id="14" creationId="{01DC00BD-4C0D-4B7D-A04E-DC7861A24A6A}"/>
          </ac:picMkLst>
        </pc:picChg>
      </pc:sldChg>
    </pc:docChg>
  </pc:docChgLst>
  <pc:docChgLst>
    <pc:chgData name="Molandzobo-Borromée, Antioche Emmanuel" userId="S::mola07@uqo.ca::bdb33b09-04b8-4796-aa26-88680c564762" providerId="AD" clId="Web-{EDEFACF3-29F8-43A5-93C4-F25E4165A1B7}"/>
    <pc:docChg chg="modSld">
      <pc:chgData name="Molandzobo-Borromée, Antioche Emmanuel" userId="S::mola07@uqo.ca::bdb33b09-04b8-4796-aa26-88680c564762" providerId="AD" clId="Web-{EDEFACF3-29F8-43A5-93C4-F25E4165A1B7}" dt="2021-12-02T00:40:18.197" v="65" actId="20577"/>
      <pc:docMkLst>
        <pc:docMk/>
      </pc:docMkLst>
      <pc:sldChg chg="modSp">
        <pc:chgData name="Molandzobo-Borromée, Antioche Emmanuel" userId="S::mola07@uqo.ca::bdb33b09-04b8-4796-aa26-88680c564762" providerId="AD" clId="Web-{EDEFACF3-29F8-43A5-93C4-F25E4165A1B7}" dt="2021-12-02T00:40:18.197" v="65" actId="20577"/>
        <pc:sldMkLst>
          <pc:docMk/>
          <pc:sldMk cId="2050494913" sldId="258"/>
        </pc:sldMkLst>
        <pc:spChg chg="mod">
          <ac:chgData name="Molandzobo-Borromée, Antioche Emmanuel" userId="S::mola07@uqo.ca::bdb33b09-04b8-4796-aa26-88680c564762" providerId="AD" clId="Web-{EDEFACF3-29F8-43A5-93C4-F25E4165A1B7}" dt="2021-12-02T00:40:18.197" v="65" actId="20577"/>
          <ac:spMkLst>
            <pc:docMk/>
            <pc:sldMk cId="2050494913" sldId="258"/>
            <ac:spMk id="3" creationId="{F05AD033-1357-4ACB-8311-48EE0C9B05A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24938F-615B-4AEC-ACEF-B28A34918F03}"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79E30CAE-8286-43D1-8013-4E23AA5E5117}">
      <dgm:prSet custT="1"/>
      <dgm:spPr/>
      <dgm:t>
        <a:bodyPr/>
        <a:lstStyle/>
        <a:p>
          <a:r>
            <a:rPr lang="fr-FR" sz="2000"/>
            <a:t>L'ingénierie sociale est un terme utilisé pour un large éventail d'activités malveillantes accomplies par le biais d'interaction humaine. </a:t>
          </a:r>
          <a:endParaRPr lang="en-US" sz="2000"/>
        </a:p>
      </dgm:t>
    </dgm:pt>
    <dgm:pt modelId="{49C90067-9CBB-4B7B-A031-B6D28D74F3AC}" type="parTrans" cxnId="{0B144D6B-964E-4C29-B0ED-05ADC0C500E5}">
      <dgm:prSet/>
      <dgm:spPr/>
      <dgm:t>
        <a:bodyPr/>
        <a:lstStyle/>
        <a:p>
          <a:endParaRPr lang="en-US"/>
        </a:p>
      </dgm:t>
    </dgm:pt>
    <dgm:pt modelId="{B96E812A-1B5C-404F-8774-8EBCF1A6C98C}" type="sibTrans" cxnId="{0B144D6B-964E-4C29-B0ED-05ADC0C500E5}">
      <dgm:prSet/>
      <dgm:spPr/>
      <dgm:t>
        <a:bodyPr/>
        <a:lstStyle/>
        <a:p>
          <a:endParaRPr lang="en-US"/>
        </a:p>
      </dgm:t>
    </dgm:pt>
    <dgm:pt modelId="{9417F06F-FE60-499D-8E99-3E2F8D7EC8E0}">
      <dgm:prSet custT="1"/>
      <dgm:spPr/>
      <dgm:t>
        <a:bodyPr/>
        <a:lstStyle/>
        <a:p>
          <a:r>
            <a:rPr lang="fr-FR" sz="2000">
              <a:solidFill>
                <a:schemeClr val="tx1"/>
              </a:solidFill>
            </a:rPr>
            <a:t>Art d'exploiter la psychologie humaine plutôt que les techniques de piratage technique, pour accéder à des systèmes ou des données. </a:t>
          </a:r>
          <a:endParaRPr lang="en-US" sz="2000">
            <a:solidFill>
              <a:schemeClr val="tx1"/>
            </a:solidFill>
          </a:endParaRPr>
        </a:p>
      </dgm:t>
    </dgm:pt>
    <dgm:pt modelId="{6F980C4E-1534-4396-A9AD-CF2A30D6E2EC}" type="parTrans" cxnId="{263BA889-6448-4C33-A018-0A3C6520A2AB}">
      <dgm:prSet/>
      <dgm:spPr/>
      <dgm:t>
        <a:bodyPr/>
        <a:lstStyle/>
        <a:p>
          <a:endParaRPr lang="en-US"/>
        </a:p>
      </dgm:t>
    </dgm:pt>
    <dgm:pt modelId="{D4B6CB85-C7F5-43BB-8443-1B36935ADC1C}" type="sibTrans" cxnId="{263BA889-6448-4C33-A018-0A3C6520A2AB}">
      <dgm:prSet/>
      <dgm:spPr/>
      <dgm:t>
        <a:bodyPr/>
        <a:lstStyle/>
        <a:p>
          <a:endParaRPr lang="en-US"/>
        </a:p>
      </dgm:t>
    </dgm:pt>
    <dgm:pt modelId="{D6094BFE-945E-4B6F-AC6F-DCA0DA68C395}">
      <dgm:prSet custT="1"/>
      <dgm:spPr>
        <a:solidFill>
          <a:schemeClr val="tx2">
            <a:lumMod val="20000"/>
            <a:lumOff val="80000"/>
          </a:schemeClr>
        </a:solidFill>
      </dgm:spPr>
      <dgm:t>
        <a:bodyPr/>
        <a:lstStyle/>
        <a:p>
          <a:r>
            <a:rPr lang="fr-FR" sz="2000">
              <a:solidFill>
                <a:schemeClr val="tx1"/>
              </a:solidFill>
            </a:rPr>
            <a:t>Manipulation psychologique pour amener l'utilisateur à commettre des erreurs de sécurité ou à divulguer des informations sensibles. </a:t>
          </a:r>
          <a:endParaRPr lang="en-US" sz="2000">
            <a:solidFill>
              <a:schemeClr val="tx1"/>
            </a:solidFill>
          </a:endParaRPr>
        </a:p>
      </dgm:t>
    </dgm:pt>
    <dgm:pt modelId="{B1857893-4B68-4706-825D-9DD391948A1B}" type="parTrans" cxnId="{6DB45B64-3981-42DE-BA6A-935BA31D5BD4}">
      <dgm:prSet/>
      <dgm:spPr/>
      <dgm:t>
        <a:bodyPr/>
        <a:lstStyle/>
        <a:p>
          <a:endParaRPr lang="en-US"/>
        </a:p>
      </dgm:t>
    </dgm:pt>
    <dgm:pt modelId="{D80F857A-72AE-4798-9C90-CAB46CDE2666}" type="sibTrans" cxnId="{6DB45B64-3981-42DE-BA6A-935BA31D5BD4}">
      <dgm:prSet/>
      <dgm:spPr/>
      <dgm:t>
        <a:bodyPr/>
        <a:lstStyle/>
        <a:p>
          <a:endParaRPr lang="en-US"/>
        </a:p>
      </dgm:t>
    </dgm:pt>
    <dgm:pt modelId="{7AAF3304-BEB7-4BF4-B250-D4EF8DE9D500}">
      <dgm:prSet custT="1"/>
      <dgm:spPr/>
      <dgm:t>
        <a:bodyPr/>
        <a:lstStyle/>
        <a:p>
          <a:r>
            <a:rPr lang="fr-FR" sz="2000"/>
            <a:t>Particulièrement dangereuse, car elle repose sur l'erreur humaine plutôt que sur les vulnérabilités des logiciels et des systèmes d'exploitation. </a:t>
          </a:r>
          <a:endParaRPr lang="en-US" sz="2000"/>
        </a:p>
      </dgm:t>
    </dgm:pt>
    <dgm:pt modelId="{A806C07C-C0C6-49F3-94CF-2BC86EFFB3EC}" type="parTrans" cxnId="{AB2B9411-326A-49FB-A1C5-0AF98E75EC33}">
      <dgm:prSet/>
      <dgm:spPr/>
      <dgm:t>
        <a:bodyPr/>
        <a:lstStyle/>
        <a:p>
          <a:endParaRPr lang="en-US"/>
        </a:p>
      </dgm:t>
    </dgm:pt>
    <dgm:pt modelId="{DBA89205-FD05-48A6-80EB-D5FAE3E36E88}" type="sibTrans" cxnId="{AB2B9411-326A-49FB-A1C5-0AF98E75EC33}">
      <dgm:prSet/>
      <dgm:spPr/>
      <dgm:t>
        <a:bodyPr/>
        <a:lstStyle/>
        <a:p>
          <a:endParaRPr lang="en-US"/>
        </a:p>
      </dgm:t>
    </dgm:pt>
    <dgm:pt modelId="{274F5C55-1DEC-42B9-B20C-6A6AFE140D38}" type="pres">
      <dgm:prSet presAssocID="{2A24938F-615B-4AEC-ACEF-B28A34918F03}" presName="diagram" presStyleCnt="0">
        <dgm:presLayoutVars>
          <dgm:dir/>
          <dgm:resizeHandles val="exact"/>
        </dgm:presLayoutVars>
      </dgm:prSet>
      <dgm:spPr/>
    </dgm:pt>
    <dgm:pt modelId="{D2278F26-F7DF-47AC-9392-003A9D6B4F9A}" type="pres">
      <dgm:prSet presAssocID="{79E30CAE-8286-43D1-8013-4E23AA5E5117}" presName="node" presStyleLbl="node1" presStyleIdx="0" presStyleCnt="4">
        <dgm:presLayoutVars>
          <dgm:bulletEnabled val="1"/>
        </dgm:presLayoutVars>
      </dgm:prSet>
      <dgm:spPr/>
    </dgm:pt>
    <dgm:pt modelId="{73646C61-A4D6-411B-AD5B-B4EA4FEC5FC0}" type="pres">
      <dgm:prSet presAssocID="{B96E812A-1B5C-404F-8774-8EBCF1A6C98C}" presName="sibTrans" presStyleCnt="0"/>
      <dgm:spPr/>
    </dgm:pt>
    <dgm:pt modelId="{0B4D7918-B74E-4428-9C7D-956CA6B825E6}" type="pres">
      <dgm:prSet presAssocID="{9417F06F-FE60-499D-8E99-3E2F8D7EC8E0}" presName="node" presStyleLbl="node1" presStyleIdx="1" presStyleCnt="4">
        <dgm:presLayoutVars>
          <dgm:bulletEnabled val="1"/>
        </dgm:presLayoutVars>
      </dgm:prSet>
      <dgm:spPr/>
    </dgm:pt>
    <dgm:pt modelId="{302DF610-9D8C-4BC8-877F-96E1DFE37E11}" type="pres">
      <dgm:prSet presAssocID="{D4B6CB85-C7F5-43BB-8443-1B36935ADC1C}" presName="sibTrans" presStyleCnt="0"/>
      <dgm:spPr/>
    </dgm:pt>
    <dgm:pt modelId="{2DFB8E09-3E80-4B23-A6FE-3C57205D101B}" type="pres">
      <dgm:prSet presAssocID="{D6094BFE-945E-4B6F-AC6F-DCA0DA68C395}" presName="node" presStyleLbl="node1" presStyleIdx="2" presStyleCnt="4">
        <dgm:presLayoutVars>
          <dgm:bulletEnabled val="1"/>
        </dgm:presLayoutVars>
      </dgm:prSet>
      <dgm:spPr/>
    </dgm:pt>
    <dgm:pt modelId="{2D593796-D7FC-4749-B183-C5DD433779D0}" type="pres">
      <dgm:prSet presAssocID="{D80F857A-72AE-4798-9C90-CAB46CDE2666}" presName="sibTrans" presStyleCnt="0"/>
      <dgm:spPr/>
    </dgm:pt>
    <dgm:pt modelId="{4C6A0D28-5AF8-471B-803B-4FADE6CF7F3E}" type="pres">
      <dgm:prSet presAssocID="{7AAF3304-BEB7-4BF4-B250-D4EF8DE9D500}" presName="node" presStyleLbl="node1" presStyleIdx="3" presStyleCnt="4">
        <dgm:presLayoutVars>
          <dgm:bulletEnabled val="1"/>
        </dgm:presLayoutVars>
      </dgm:prSet>
      <dgm:spPr/>
    </dgm:pt>
  </dgm:ptLst>
  <dgm:cxnLst>
    <dgm:cxn modelId="{AB2B9411-326A-49FB-A1C5-0AF98E75EC33}" srcId="{2A24938F-615B-4AEC-ACEF-B28A34918F03}" destId="{7AAF3304-BEB7-4BF4-B250-D4EF8DE9D500}" srcOrd="3" destOrd="0" parTransId="{A806C07C-C0C6-49F3-94CF-2BC86EFFB3EC}" sibTransId="{DBA89205-FD05-48A6-80EB-D5FAE3E36E88}"/>
    <dgm:cxn modelId="{9044A514-5BA4-4E16-BE03-B8C0D9AC3273}" type="presOf" srcId="{2A24938F-615B-4AEC-ACEF-B28A34918F03}" destId="{274F5C55-1DEC-42B9-B20C-6A6AFE140D38}" srcOrd="0" destOrd="0" presId="urn:microsoft.com/office/officeart/2005/8/layout/default"/>
    <dgm:cxn modelId="{6DB45B64-3981-42DE-BA6A-935BA31D5BD4}" srcId="{2A24938F-615B-4AEC-ACEF-B28A34918F03}" destId="{D6094BFE-945E-4B6F-AC6F-DCA0DA68C395}" srcOrd="2" destOrd="0" parTransId="{B1857893-4B68-4706-825D-9DD391948A1B}" sibTransId="{D80F857A-72AE-4798-9C90-CAB46CDE2666}"/>
    <dgm:cxn modelId="{0B144D6B-964E-4C29-B0ED-05ADC0C500E5}" srcId="{2A24938F-615B-4AEC-ACEF-B28A34918F03}" destId="{79E30CAE-8286-43D1-8013-4E23AA5E5117}" srcOrd="0" destOrd="0" parTransId="{49C90067-9CBB-4B7B-A031-B6D28D74F3AC}" sibTransId="{B96E812A-1B5C-404F-8774-8EBCF1A6C98C}"/>
    <dgm:cxn modelId="{2E04F46C-DABB-44DD-8F1F-F3EE4D4CADF0}" type="presOf" srcId="{D6094BFE-945E-4B6F-AC6F-DCA0DA68C395}" destId="{2DFB8E09-3E80-4B23-A6FE-3C57205D101B}" srcOrd="0" destOrd="0" presId="urn:microsoft.com/office/officeart/2005/8/layout/default"/>
    <dgm:cxn modelId="{AE854B7F-EC9A-47CA-B706-B83BD086AFC4}" type="presOf" srcId="{7AAF3304-BEB7-4BF4-B250-D4EF8DE9D500}" destId="{4C6A0D28-5AF8-471B-803B-4FADE6CF7F3E}" srcOrd="0" destOrd="0" presId="urn:microsoft.com/office/officeart/2005/8/layout/default"/>
    <dgm:cxn modelId="{257D2C86-677D-4255-B02B-1CCCF440938C}" type="presOf" srcId="{9417F06F-FE60-499D-8E99-3E2F8D7EC8E0}" destId="{0B4D7918-B74E-4428-9C7D-956CA6B825E6}" srcOrd="0" destOrd="0" presId="urn:microsoft.com/office/officeart/2005/8/layout/default"/>
    <dgm:cxn modelId="{263BA889-6448-4C33-A018-0A3C6520A2AB}" srcId="{2A24938F-615B-4AEC-ACEF-B28A34918F03}" destId="{9417F06F-FE60-499D-8E99-3E2F8D7EC8E0}" srcOrd="1" destOrd="0" parTransId="{6F980C4E-1534-4396-A9AD-CF2A30D6E2EC}" sibTransId="{D4B6CB85-C7F5-43BB-8443-1B36935ADC1C}"/>
    <dgm:cxn modelId="{9151BDD8-DE1B-40E7-B026-6D10E1885D3A}" type="presOf" srcId="{79E30CAE-8286-43D1-8013-4E23AA5E5117}" destId="{D2278F26-F7DF-47AC-9392-003A9D6B4F9A}" srcOrd="0" destOrd="0" presId="urn:microsoft.com/office/officeart/2005/8/layout/default"/>
    <dgm:cxn modelId="{43027892-6CE7-4BE8-B691-9CF58EF48607}" type="presParOf" srcId="{274F5C55-1DEC-42B9-B20C-6A6AFE140D38}" destId="{D2278F26-F7DF-47AC-9392-003A9D6B4F9A}" srcOrd="0" destOrd="0" presId="urn:microsoft.com/office/officeart/2005/8/layout/default"/>
    <dgm:cxn modelId="{2678B3A8-ED5E-4632-9F81-B7A183012925}" type="presParOf" srcId="{274F5C55-1DEC-42B9-B20C-6A6AFE140D38}" destId="{73646C61-A4D6-411B-AD5B-B4EA4FEC5FC0}" srcOrd="1" destOrd="0" presId="urn:microsoft.com/office/officeart/2005/8/layout/default"/>
    <dgm:cxn modelId="{27EE1673-F8DB-4816-9D8C-AF391B469189}" type="presParOf" srcId="{274F5C55-1DEC-42B9-B20C-6A6AFE140D38}" destId="{0B4D7918-B74E-4428-9C7D-956CA6B825E6}" srcOrd="2" destOrd="0" presId="urn:microsoft.com/office/officeart/2005/8/layout/default"/>
    <dgm:cxn modelId="{D9A74387-AE9E-495E-857D-7226E097E68A}" type="presParOf" srcId="{274F5C55-1DEC-42B9-B20C-6A6AFE140D38}" destId="{302DF610-9D8C-4BC8-877F-96E1DFE37E11}" srcOrd="3" destOrd="0" presId="urn:microsoft.com/office/officeart/2005/8/layout/default"/>
    <dgm:cxn modelId="{635FA469-85D9-451A-9E5E-EDFF0669BC23}" type="presParOf" srcId="{274F5C55-1DEC-42B9-B20C-6A6AFE140D38}" destId="{2DFB8E09-3E80-4B23-A6FE-3C57205D101B}" srcOrd="4" destOrd="0" presId="urn:microsoft.com/office/officeart/2005/8/layout/default"/>
    <dgm:cxn modelId="{466A1709-911E-4190-92A2-72A22C7A741F}" type="presParOf" srcId="{274F5C55-1DEC-42B9-B20C-6A6AFE140D38}" destId="{2D593796-D7FC-4749-B183-C5DD433779D0}" srcOrd="5" destOrd="0" presId="urn:microsoft.com/office/officeart/2005/8/layout/default"/>
    <dgm:cxn modelId="{CFD3D2CF-EE33-4BE9-8722-C7EEE412095E}" type="presParOf" srcId="{274F5C55-1DEC-42B9-B20C-6A6AFE140D38}" destId="{4C6A0D28-5AF8-471B-803B-4FADE6CF7F3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78F26-F7DF-47AC-9392-003A9D6B4F9A}">
      <dsp:nvSpPr>
        <dsp:cNvPr id="0" name=""/>
        <dsp:cNvSpPr/>
      </dsp:nvSpPr>
      <dsp:spPr>
        <a:xfrm>
          <a:off x="866" y="173177"/>
          <a:ext cx="3380693" cy="202841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t>L'ingénierie sociale est un terme utilisé pour un large éventail d'activités malveillantes accomplies par le biais d'interaction humaine. </a:t>
          </a:r>
          <a:endParaRPr lang="en-US" sz="2000" kern="1200"/>
        </a:p>
      </dsp:txBody>
      <dsp:txXfrm>
        <a:off x="866" y="173177"/>
        <a:ext cx="3380693" cy="2028416"/>
      </dsp:txXfrm>
    </dsp:sp>
    <dsp:sp modelId="{0B4D7918-B74E-4428-9C7D-956CA6B825E6}">
      <dsp:nvSpPr>
        <dsp:cNvPr id="0" name=""/>
        <dsp:cNvSpPr/>
      </dsp:nvSpPr>
      <dsp:spPr>
        <a:xfrm>
          <a:off x="3719630" y="173177"/>
          <a:ext cx="3380693" cy="2028416"/>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solidFill>
                <a:schemeClr val="tx1"/>
              </a:solidFill>
            </a:rPr>
            <a:t>Art d'exploiter la psychologie humaine plutôt que les techniques de piratage technique, pour accéder à des systèmes ou des données. </a:t>
          </a:r>
          <a:endParaRPr lang="en-US" sz="2000" kern="1200">
            <a:solidFill>
              <a:schemeClr val="tx1"/>
            </a:solidFill>
          </a:endParaRPr>
        </a:p>
      </dsp:txBody>
      <dsp:txXfrm>
        <a:off x="3719630" y="173177"/>
        <a:ext cx="3380693" cy="2028416"/>
      </dsp:txXfrm>
    </dsp:sp>
    <dsp:sp modelId="{2DFB8E09-3E80-4B23-A6FE-3C57205D101B}">
      <dsp:nvSpPr>
        <dsp:cNvPr id="0" name=""/>
        <dsp:cNvSpPr/>
      </dsp:nvSpPr>
      <dsp:spPr>
        <a:xfrm>
          <a:off x="866" y="2539663"/>
          <a:ext cx="3380693" cy="2028416"/>
        </a:xfrm>
        <a:prstGeom prst="rect">
          <a:avLst/>
        </a:prstGeom>
        <a:solidFill>
          <a:schemeClr val="tx2">
            <a:lumMod val="20000"/>
            <a:lumOff val="80000"/>
          </a:schemeClr>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solidFill>
                <a:schemeClr val="tx1"/>
              </a:solidFill>
            </a:rPr>
            <a:t>Manipulation psychologique pour amener l'utilisateur à commettre des erreurs de sécurité ou à divulguer des informations sensibles. </a:t>
          </a:r>
          <a:endParaRPr lang="en-US" sz="2000" kern="1200">
            <a:solidFill>
              <a:schemeClr val="tx1"/>
            </a:solidFill>
          </a:endParaRPr>
        </a:p>
      </dsp:txBody>
      <dsp:txXfrm>
        <a:off x="866" y="2539663"/>
        <a:ext cx="3380693" cy="2028416"/>
      </dsp:txXfrm>
    </dsp:sp>
    <dsp:sp modelId="{4C6A0D28-5AF8-471B-803B-4FADE6CF7F3E}">
      <dsp:nvSpPr>
        <dsp:cNvPr id="0" name=""/>
        <dsp:cNvSpPr/>
      </dsp:nvSpPr>
      <dsp:spPr>
        <a:xfrm>
          <a:off x="3719630" y="2539663"/>
          <a:ext cx="3380693" cy="2028416"/>
        </a:xfrm>
        <a:prstGeom prst="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t>Particulièrement dangereuse, car elle repose sur l'erreur humaine plutôt que sur les vulnérabilités des logiciels et des systèmes d'exploitation. </a:t>
          </a:r>
          <a:endParaRPr lang="en-US" sz="2000" kern="1200"/>
        </a:p>
      </dsp:txBody>
      <dsp:txXfrm>
        <a:off x="3719630" y="2539663"/>
        <a:ext cx="3380693" cy="20284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57012-869B-4302-9D7B-FEC12009E419}" type="datetimeFigureOut">
              <a:rPr lang="fr-CA" smtClean="0"/>
              <a:t>2021-12-09</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779D-42E0-4EC8-B30D-B9A949CB0697}" type="slidenum">
              <a:rPr lang="fr-CA" smtClean="0"/>
              <a:t>‹#›</a:t>
            </a:fld>
            <a:endParaRPr lang="fr-CA"/>
          </a:p>
        </p:txBody>
      </p:sp>
    </p:spTree>
    <p:extLst>
      <p:ext uri="{BB962C8B-B14F-4D97-AF65-F5344CB8AC3E}">
        <p14:creationId xmlns:p14="http://schemas.microsoft.com/office/powerpoint/2010/main" val="376841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38941B0-F4D5-4460-BCAD-F7E2B41A8257}" type="datetimeFigureOut">
              <a:rPr lang="de-DE" smtClean="0"/>
              <a:t>09.12.2021</a:t>
            </a:fld>
            <a:endParaRPr lang="de-DE"/>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de-DE"/>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7C6CCC6-2BE5-4E42-96A4-D1E8E81A3D8E}" type="slidenum">
              <a:rPr lang="de-DE" smtClean="0"/>
              <a:t>‹#›</a:t>
            </a:fld>
            <a:endParaRPr lang="de-DE"/>
          </a:p>
        </p:txBody>
      </p:sp>
    </p:spTree>
    <p:extLst>
      <p:ext uri="{BB962C8B-B14F-4D97-AF65-F5344CB8AC3E}">
        <p14:creationId xmlns:p14="http://schemas.microsoft.com/office/powerpoint/2010/main" val="179160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8941B0-F4D5-4460-BCAD-F7E2B41A8257}" type="datetimeFigureOut">
              <a:rPr lang="de-DE" smtClean="0"/>
              <a:t>09.12.2021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6922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38941B0-F4D5-4460-BCAD-F7E2B41A8257}" type="datetimeFigureOut">
              <a:rPr lang="de-DE" smtClean="0"/>
              <a:t>09.12.2021</a:t>
            </a:fld>
            <a:endParaRPr lang="de-DE"/>
          </a:p>
        </p:txBody>
      </p:sp>
      <p:sp>
        <p:nvSpPr>
          <p:cNvPr id="5" name="Footer Placeholder 4"/>
          <p:cNvSpPr>
            <a:spLocks noGrp="1"/>
          </p:cNvSpPr>
          <p:nvPr>
            <p:ph type="ftr" sz="quarter" idx="11"/>
          </p:nvPr>
        </p:nvSpPr>
        <p:spPr>
          <a:xfrm>
            <a:off x="774923" y="5951811"/>
            <a:ext cx="7896279" cy="365125"/>
          </a:xfrm>
        </p:spPr>
        <p:txBody>
          <a:bodyPr/>
          <a:lstStyle/>
          <a:p>
            <a:endParaRPr lang="de-DE"/>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7C6CCC6-2BE5-4E42-96A4-D1E8E81A3D8E}" type="slidenum">
              <a:rPr lang="de-DE" smtClean="0"/>
              <a:t>‹#›</a:t>
            </a:fld>
            <a:endParaRPr lang="de-DE"/>
          </a:p>
        </p:txBody>
      </p:sp>
    </p:spTree>
    <p:extLst>
      <p:ext uri="{BB962C8B-B14F-4D97-AF65-F5344CB8AC3E}">
        <p14:creationId xmlns:p14="http://schemas.microsoft.com/office/powerpoint/2010/main" val="42464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8941B0-F4D5-4460-BCAD-F7E2B41A8257}" type="datetimeFigureOut">
              <a:rPr lang="de-DE" smtClean="0"/>
              <a:t>09.12.2021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558300" y="5956137"/>
            <a:ext cx="1052508" cy="365125"/>
          </a:xfrm>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92003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38941B0-F4D5-4460-BCAD-F7E2B41A8257}" type="datetimeFigureOut">
              <a:rPr lang="de-DE" smtClean="0"/>
              <a:t>09.12.2021</a:t>
            </a:fld>
            <a:endParaRPr lang="de-D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7C6CCC6-2BE5-4E42-96A4-D1E8E81A3D8E}" type="slidenum">
              <a:rPr lang="de-DE" smtClean="0"/>
              <a:t>‹#›</a:t>
            </a:fld>
            <a:endParaRPr lang="de-DE"/>
          </a:p>
        </p:txBody>
      </p:sp>
    </p:spTree>
    <p:extLst>
      <p:ext uri="{BB962C8B-B14F-4D97-AF65-F5344CB8AC3E}">
        <p14:creationId xmlns:p14="http://schemas.microsoft.com/office/powerpoint/2010/main" val="150565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8941B0-F4D5-4460-BCAD-F7E2B41A8257}" type="datetimeFigureOut">
              <a:rPr lang="de-DE" smtClean="0"/>
              <a:t>09.12.2021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09882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8941B0-F4D5-4460-BCAD-F7E2B41A8257}" type="datetimeFigureOut">
              <a:rPr lang="de-DE" smtClean="0"/>
              <a:t>09.12.2021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88658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38941B0-F4D5-4460-BCAD-F7E2B41A8257}" type="datetimeFigureOut">
              <a:rPr lang="de-DE" smtClean="0"/>
              <a:t>09.12.2021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54868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941B0-F4D5-4460-BCAD-F7E2B41A8257}" type="datetimeFigureOut">
              <a:rPr lang="de-DE" smtClean="0"/>
              <a:t>09.12.2021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78952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38941B0-F4D5-4460-BCAD-F7E2B41A8257}" type="datetimeFigureOut">
              <a:rPr lang="de-DE" smtClean="0"/>
              <a:t>09.12.2021</a:t>
            </a:fld>
            <a:endParaRPr lang="de-D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7C6CCC6-2BE5-4E42-96A4-D1E8E81A3D8E}" type="slidenum">
              <a:rPr lang="de-DE" smtClean="0"/>
              <a:t>‹#›</a:t>
            </a:fld>
            <a:endParaRPr lang="de-DE"/>
          </a:p>
        </p:txBody>
      </p:sp>
    </p:spTree>
    <p:extLst>
      <p:ext uri="{BB962C8B-B14F-4D97-AF65-F5344CB8AC3E}">
        <p14:creationId xmlns:p14="http://schemas.microsoft.com/office/powerpoint/2010/main" val="90839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941B0-F4D5-4460-BCAD-F7E2B41A8257}" type="datetimeFigureOut">
              <a:rPr lang="de-DE" smtClean="0"/>
              <a:t>09.12.2021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146522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38941B0-F4D5-4460-BCAD-F7E2B41A8257}" type="datetimeFigureOut">
              <a:rPr lang="de-DE" smtClean="0"/>
              <a:t>09.12.2021</a:t>
            </a:fld>
            <a:endParaRPr lang="de-DE"/>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de-DE"/>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7C6CCC6-2BE5-4E42-96A4-D1E8E81A3D8E}" type="slidenum">
              <a:rPr lang="de-DE" smtClean="0"/>
              <a:t>‹#›</a:t>
            </a:fld>
            <a:endParaRPr lang="de-DE"/>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4505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BBE223DE-C162-430A-9DB9-345E443F4D28}"/>
              </a:ext>
            </a:extLst>
          </p:cNvPr>
          <p:cNvPicPr>
            <a:picLocks noChangeAspect="1"/>
          </p:cNvPicPr>
          <p:nvPr/>
        </p:nvPicPr>
        <p:blipFill rotWithShape="1">
          <a:blip r:embed="rId2"/>
          <a:srcRect t="17181" b="19260"/>
          <a:stretch/>
        </p:blipFill>
        <p:spPr>
          <a:xfrm>
            <a:off x="20" y="10"/>
            <a:ext cx="12191980" cy="6857990"/>
          </a:xfrm>
          <a:prstGeom prst="rect">
            <a:avLst/>
          </a:prstGeom>
        </p:spPr>
      </p:pic>
      <p:sp useBgFill="1">
        <p:nvSpPr>
          <p:cNvPr id="41" name="Rectangle 4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849057"/>
            <a:ext cx="3703320"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43" name="Rectangle 4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032991"/>
            <a:ext cx="3702134" cy="4182242"/>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897227" y="1186426"/>
            <a:ext cx="3374265" cy="938766"/>
          </a:xfrm>
        </p:spPr>
        <p:txBody>
          <a:bodyPr vert="horz" lIns="91440" tIns="45720" rIns="91440" bIns="45720" rtlCol="0" anchor="b">
            <a:normAutofit/>
          </a:bodyPr>
          <a:lstStyle/>
          <a:p>
            <a:r>
              <a:rPr lang="en-US" sz="2400" err="1">
                <a:solidFill>
                  <a:schemeClr val="tx2"/>
                </a:solidFill>
              </a:rPr>
              <a:t>Attaque</a:t>
            </a:r>
            <a:r>
              <a:rPr lang="en-US" sz="2400">
                <a:solidFill>
                  <a:schemeClr val="tx2"/>
                </a:solidFill>
              </a:rPr>
              <a:t> </a:t>
            </a:r>
            <a:r>
              <a:rPr lang="en-US" sz="2400" err="1">
                <a:solidFill>
                  <a:schemeClr val="tx2"/>
                </a:solidFill>
              </a:rPr>
              <a:t>d’IngÉnierie</a:t>
            </a:r>
            <a:r>
              <a:rPr lang="en-US" sz="2400">
                <a:solidFill>
                  <a:schemeClr val="tx2"/>
                </a:solidFill>
              </a:rPr>
              <a:t> social</a:t>
            </a:r>
          </a:p>
        </p:txBody>
      </p:sp>
      <p:sp>
        <p:nvSpPr>
          <p:cNvPr id="3" name="Sous-titre 2"/>
          <p:cNvSpPr>
            <a:spLocks noGrp="1"/>
          </p:cNvSpPr>
          <p:nvPr>
            <p:ph type="subTitle" idx="1"/>
          </p:nvPr>
        </p:nvSpPr>
        <p:spPr>
          <a:xfrm>
            <a:off x="897226" y="2266683"/>
            <a:ext cx="3374265" cy="2704562"/>
          </a:xfrm>
        </p:spPr>
        <p:txBody>
          <a:bodyPr vert="horz" lIns="91440" tIns="45720" rIns="91440" bIns="45720" rtlCol="0" anchor="ctr">
            <a:normAutofit/>
          </a:bodyPr>
          <a:lstStyle/>
          <a:p>
            <a:pPr>
              <a:buClr>
                <a:srgbClr val="030FE5"/>
              </a:buClr>
              <a:buFont typeface="Wingdings 2" panose="05020102010507070707" pitchFamily="18" charset="2"/>
              <a:buChar char=""/>
            </a:pPr>
            <a:r>
              <a:rPr lang="en-US" cap="none">
                <a:solidFill>
                  <a:schemeClr val="tx2"/>
                </a:solidFill>
              </a:rPr>
              <a:t>PRÉSENTÉ PAR :</a:t>
            </a:r>
          </a:p>
          <a:p>
            <a:pPr>
              <a:buClr>
                <a:srgbClr val="030FE5"/>
              </a:buClr>
              <a:buFont typeface="Wingdings 2" panose="05020102010507070707" pitchFamily="18" charset="2"/>
              <a:buChar char=""/>
            </a:pPr>
            <a:r>
              <a:rPr lang="en-US" cap="none">
                <a:solidFill>
                  <a:schemeClr val="tx2"/>
                </a:solidFill>
              </a:rPr>
              <a:t>AYA ESTELLE YAO </a:t>
            </a:r>
            <a:br>
              <a:rPr lang="en-US" cap="none">
                <a:solidFill>
                  <a:schemeClr val="tx2"/>
                </a:solidFill>
              </a:rPr>
            </a:br>
            <a:r>
              <a:rPr lang="en-US" cap="none">
                <a:solidFill>
                  <a:schemeClr val="tx2"/>
                </a:solidFill>
              </a:rPr>
              <a:t>ANTIOCHE EMMANUEL MOLANDZOBO </a:t>
            </a:r>
            <a:br>
              <a:rPr lang="en-US" cap="none">
                <a:solidFill>
                  <a:schemeClr val="tx2"/>
                </a:solidFill>
              </a:rPr>
            </a:br>
            <a:r>
              <a:rPr lang="en-US" cap="none">
                <a:solidFill>
                  <a:schemeClr val="tx2"/>
                </a:solidFill>
              </a:rPr>
              <a:t>ANTHELME RODRIGUE SEKA ASSI</a:t>
            </a:r>
            <a:endParaRPr lang="en-US">
              <a:solidFill>
                <a:schemeClr val="tx2"/>
              </a:solidFill>
            </a:endParaRPr>
          </a:p>
        </p:txBody>
      </p:sp>
    </p:spTree>
    <p:extLst>
      <p:ext uri="{BB962C8B-B14F-4D97-AF65-F5344CB8AC3E}">
        <p14:creationId xmlns:p14="http://schemas.microsoft.com/office/powerpoint/2010/main" val="37840890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715D3-A2F7-40BF-B46F-F23BE109C8BF}"/>
              </a:ext>
            </a:extLst>
          </p:cNvPr>
          <p:cNvSpPr>
            <a:spLocks noGrp="1"/>
          </p:cNvSpPr>
          <p:nvPr>
            <p:ph type="title"/>
          </p:nvPr>
        </p:nvSpPr>
        <p:spPr>
          <a:xfrm>
            <a:off x="565608" y="1073231"/>
            <a:ext cx="3234711" cy="4711539"/>
          </a:xfrm>
        </p:spPr>
        <p:txBody>
          <a:bodyPr anchor="ctr">
            <a:normAutofit/>
          </a:bodyPr>
          <a:lstStyle/>
          <a:p>
            <a:r>
              <a:rPr lang="fr-FR" err="1">
                <a:solidFill>
                  <a:schemeClr val="accent5">
                    <a:lumMod val="75000"/>
                  </a:schemeClr>
                </a:solidFill>
                <a:cs typeface="Calibri"/>
              </a:rPr>
              <a:t>Spear</a:t>
            </a:r>
            <a:r>
              <a:rPr lang="fr-FR">
                <a:solidFill>
                  <a:schemeClr val="accent5">
                    <a:lumMod val="75000"/>
                  </a:schemeClr>
                </a:solidFill>
                <a:cs typeface="Calibri"/>
              </a:rPr>
              <a:t> phishing </a:t>
            </a:r>
            <a:br>
              <a:rPr lang="fr-FR">
                <a:solidFill>
                  <a:schemeClr val="accent5">
                    <a:lumMod val="75000"/>
                  </a:schemeClr>
                </a:solidFill>
                <a:cs typeface="Calibri"/>
              </a:rPr>
            </a:br>
            <a:r>
              <a:rPr lang="fr-FR">
                <a:solidFill>
                  <a:schemeClr val="accent5">
                    <a:lumMod val="75000"/>
                  </a:schemeClr>
                </a:solidFill>
                <a:cs typeface="Calibri"/>
              </a:rPr>
              <a:t>ou HARPONNAGE</a:t>
            </a:r>
            <a:endParaRPr lang="fr-CA" sz="2200">
              <a:solidFill>
                <a:schemeClr val="accent1"/>
              </a:solidFill>
            </a:endParaRP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6727FF3-1406-4F60-8509-BA512E5742F4}"/>
              </a:ext>
            </a:extLst>
          </p:cNvPr>
          <p:cNvSpPr>
            <a:spLocks noGrp="1"/>
          </p:cNvSpPr>
          <p:nvPr>
            <p:ph idx="1"/>
          </p:nvPr>
        </p:nvSpPr>
        <p:spPr>
          <a:xfrm>
            <a:off x="4702629" y="1073231"/>
            <a:ext cx="6599582" cy="4711539"/>
          </a:xfrm>
        </p:spPr>
        <p:txBody>
          <a:bodyPr>
            <a:normAutofit/>
          </a:bodyPr>
          <a:lstStyle/>
          <a:p>
            <a:pPr marL="0" indent="0">
              <a:buNone/>
            </a:pPr>
            <a:r>
              <a:rPr lang="fr-CA" sz="2000">
                <a:solidFill>
                  <a:srgbClr val="FFFFFF"/>
                </a:solidFill>
                <a:ea typeface="+mn-lt"/>
                <a:cs typeface="+mn-lt"/>
              </a:rPr>
              <a:t>Un scénario de spear-phishing peut impliquer un attaquant qui, en se faisant passer pour le consultant informatique d'une organisation, envoie un e-mail à un ou plusieurs employés. </a:t>
            </a:r>
            <a:endParaRPr lang="fr-CA" sz="2000">
              <a:solidFill>
                <a:srgbClr val="FFFFFF"/>
              </a:solidFill>
            </a:endParaRPr>
          </a:p>
          <a:p>
            <a:pPr marL="0" indent="0">
              <a:buNone/>
            </a:pPr>
            <a:r>
              <a:rPr lang="fr-CA" sz="2000">
                <a:solidFill>
                  <a:srgbClr val="FFFFFF"/>
                </a:solidFill>
                <a:ea typeface="+mn-lt"/>
                <a:cs typeface="+mn-lt"/>
              </a:rPr>
              <a:t>Il est rédigé et signé exactement comme le fait normalement le consultant, faisant ainsi croire aux destinataires qu'il s'agit d'un message authentique. </a:t>
            </a:r>
          </a:p>
          <a:p>
            <a:pPr marL="0" indent="0">
              <a:buNone/>
            </a:pPr>
            <a:r>
              <a:rPr lang="fr-CA" sz="2000">
                <a:solidFill>
                  <a:srgbClr val="FFFFFF"/>
                </a:solidFill>
                <a:ea typeface="+mn-lt"/>
                <a:cs typeface="+mn-lt"/>
              </a:rPr>
              <a:t>Une attaque de spear-phishing utilisant SET nous permet de créer et d'envoyer des adresses e-mail à une seule personne ou à un groupe de personnes avec des charges utiles malveillantes attachées. Il existe également une fonctionnalité disponible pour usurper votre adresse e-mail à partir de l'outil.</a:t>
            </a:r>
            <a:endParaRPr lang="fr-CA" sz="2000">
              <a:solidFill>
                <a:srgbClr val="FFFFFF"/>
              </a:solidFill>
            </a:endParaRPr>
          </a:p>
        </p:txBody>
      </p:sp>
      <p:pic>
        <p:nvPicPr>
          <p:cNvPr id="3074" name="Picture 2" descr="Asset 2">
            <a:extLst>
              <a:ext uri="{FF2B5EF4-FFF2-40B4-BE49-F238E27FC236}">
                <a16:creationId xmlns:a16="http://schemas.microsoft.com/office/drawing/2014/main" id="{23DAA8E1-43B4-488F-AC4A-595D1D765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789" y="1009397"/>
            <a:ext cx="143827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15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D361B49-BD93-41E5-86E0-E5923FBDC792}"/>
              </a:ext>
            </a:extLst>
          </p:cNvPr>
          <p:cNvSpPr>
            <a:spLocks noGrp="1"/>
          </p:cNvSpPr>
          <p:nvPr>
            <p:ph type="title"/>
          </p:nvPr>
        </p:nvSpPr>
        <p:spPr>
          <a:xfrm>
            <a:off x="746228" y="1073231"/>
            <a:ext cx="3054091" cy="4711539"/>
          </a:xfrm>
        </p:spPr>
        <p:txBody>
          <a:bodyPr anchor="ctr">
            <a:normAutofit/>
          </a:bodyPr>
          <a:lstStyle/>
          <a:p>
            <a:r>
              <a:rPr lang="fr-CA" b="0" i="0">
                <a:solidFill>
                  <a:srgbClr val="067DB3"/>
                </a:solidFill>
                <a:effectLst/>
              </a:rPr>
              <a:t>Talonnage</a:t>
            </a:r>
            <a:endParaRPr lang="fr-FR" sz="2200">
              <a:solidFill>
                <a:schemeClr val="accent1"/>
              </a:solidFill>
            </a:endParaRPr>
          </a:p>
        </p:txBody>
      </p:sp>
      <p:sp>
        <p:nvSpPr>
          <p:cNvPr id="6"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7EFCF9A5-96F0-4E0B-BD73-BE8ACEC57E94}"/>
              </a:ext>
            </a:extLst>
          </p:cNvPr>
          <p:cNvSpPr>
            <a:spLocks noGrp="1"/>
          </p:cNvSpPr>
          <p:nvPr>
            <p:ph idx="1"/>
          </p:nvPr>
        </p:nvSpPr>
        <p:spPr>
          <a:xfrm>
            <a:off x="4702629" y="1073231"/>
            <a:ext cx="6599582" cy="4711539"/>
          </a:xfrm>
        </p:spPr>
        <p:txBody>
          <a:bodyPr vert="horz" lIns="91440" tIns="45720" rIns="91440" bIns="45720" rtlCol="0">
            <a:normAutofit/>
          </a:bodyPr>
          <a:lstStyle/>
          <a:p>
            <a:pPr marL="0" indent="0">
              <a:buNone/>
            </a:pPr>
            <a:r>
              <a:rPr lang="fr-CA" sz="2000">
                <a:solidFill>
                  <a:srgbClr val="FFFFFF"/>
                </a:solidFill>
              </a:rPr>
              <a:t>Le talonnage est une technique d’ingénierie sociale qui mise sur la confiance pour accéder physiquement à un bâtiment ou à la zone sécurisée d’un bâtiment.</a:t>
            </a:r>
            <a:br>
              <a:rPr lang="fr-CA" sz="2000">
                <a:solidFill>
                  <a:srgbClr val="FFFFFF"/>
                </a:solidFill>
              </a:rPr>
            </a:br>
            <a:br>
              <a:rPr lang="fr-CA" sz="2000">
                <a:solidFill>
                  <a:srgbClr val="FFFFFF"/>
                </a:solidFill>
              </a:rPr>
            </a:br>
            <a:r>
              <a:rPr lang="fr-CA" sz="2000">
                <a:solidFill>
                  <a:srgbClr val="FFFFFF"/>
                </a:solidFill>
              </a:rPr>
              <a:t>Le criminel peut simplement entrer par une porte ouverte en suivant quelqu’un de près ou demander l’accès en prétendant avoir oublié sa carte magnétique.</a:t>
            </a:r>
            <a:endParaRPr lang="fr-FR" sz="2000">
              <a:solidFill>
                <a:srgbClr val="FFFFFF"/>
              </a:solidFill>
            </a:endParaRPr>
          </a:p>
        </p:txBody>
      </p:sp>
      <p:pic>
        <p:nvPicPr>
          <p:cNvPr id="1025" name="Picture 1" descr="Asset 9">
            <a:extLst>
              <a:ext uri="{FF2B5EF4-FFF2-40B4-BE49-F238E27FC236}">
                <a16:creationId xmlns:a16="http://schemas.microsoft.com/office/drawing/2014/main" id="{72626217-8641-403D-9219-F288ED391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789" y="1009397"/>
            <a:ext cx="143827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16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D361B49-BD93-41E5-86E0-E5923FBDC792}"/>
              </a:ext>
            </a:extLst>
          </p:cNvPr>
          <p:cNvSpPr>
            <a:spLocks noGrp="1"/>
          </p:cNvSpPr>
          <p:nvPr>
            <p:ph type="title"/>
          </p:nvPr>
        </p:nvSpPr>
        <p:spPr>
          <a:xfrm>
            <a:off x="746228" y="1073231"/>
            <a:ext cx="3054091" cy="4711539"/>
          </a:xfrm>
        </p:spPr>
        <p:txBody>
          <a:bodyPr anchor="ctr">
            <a:normAutofit/>
          </a:bodyPr>
          <a:lstStyle/>
          <a:p>
            <a:r>
              <a:rPr lang="fr-FR">
                <a:solidFill>
                  <a:schemeClr val="accent5">
                    <a:lumMod val="75000"/>
                  </a:schemeClr>
                </a:solidFill>
                <a:cs typeface="Calibri"/>
              </a:rPr>
              <a:t>Phishing ou hameçonnage</a:t>
            </a:r>
            <a:endParaRPr lang="fr-FR" sz="2200">
              <a:solidFill>
                <a:schemeClr val="accent1"/>
              </a:solidFill>
            </a:endParaRP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7EFCF9A5-96F0-4E0B-BD73-BE8ACEC57E94}"/>
              </a:ext>
            </a:extLst>
          </p:cNvPr>
          <p:cNvSpPr>
            <a:spLocks noGrp="1"/>
          </p:cNvSpPr>
          <p:nvPr>
            <p:ph idx="1"/>
          </p:nvPr>
        </p:nvSpPr>
        <p:spPr>
          <a:xfrm>
            <a:off x="4702629" y="1073231"/>
            <a:ext cx="6599582" cy="4711539"/>
          </a:xfrm>
        </p:spPr>
        <p:txBody>
          <a:bodyPr vert="horz" lIns="91440" tIns="45720" rIns="91440" bIns="45720" rtlCol="0">
            <a:normAutofit/>
          </a:bodyPr>
          <a:lstStyle/>
          <a:p>
            <a:pPr marL="0" indent="0">
              <a:buNone/>
            </a:pPr>
            <a:r>
              <a:rPr lang="fr-FR" sz="2000">
                <a:solidFill>
                  <a:srgbClr val="FFFFFF"/>
                </a:solidFill>
                <a:ea typeface="+mn-lt"/>
                <a:cs typeface="+mn-lt"/>
              </a:rPr>
              <a:t>Les escroqueries par hameçonnage sont des campagnes par courriel et SMS visant à créer un sentiment d'urgence, de curiosité ou de peur chez les victimes.</a:t>
            </a:r>
          </a:p>
          <a:p>
            <a:pPr marL="0" indent="0">
              <a:buNone/>
            </a:pPr>
            <a:r>
              <a:rPr lang="fr-FR" sz="2000">
                <a:solidFill>
                  <a:srgbClr val="FFFFFF"/>
                </a:solidFill>
                <a:ea typeface="+mn-lt"/>
                <a:cs typeface="+mn-lt"/>
              </a:rPr>
              <a:t>But : révéler des informations sensibles, en cliquant sur des liens vers des sites web malveillants ou en ouvrant une pièce jointe contenant des logiciels malveillants.</a:t>
            </a:r>
            <a:endParaRPr lang="fr-FR" sz="2000">
              <a:solidFill>
                <a:srgbClr val="FFFFFF"/>
              </a:solidFill>
            </a:endParaRPr>
          </a:p>
        </p:txBody>
      </p:sp>
      <p:pic>
        <p:nvPicPr>
          <p:cNvPr id="2050" name="Picture 2" descr="Asset 1">
            <a:extLst>
              <a:ext uri="{FF2B5EF4-FFF2-40B4-BE49-F238E27FC236}">
                <a16:creationId xmlns:a16="http://schemas.microsoft.com/office/drawing/2014/main" id="{181FAAA0-BC1B-4AF1-B1C3-3CAB103DA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789" y="1009397"/>
            <a:ext cx="143827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25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Bureau avec dessins techniques, crayon et outils">
            <a:extLst>
              <a:ext uri="{FF2B5EF4-FFF2-40B4-BE49-F238E27FC236}">
                <a16:creationId xmlns:a16="http://schemas.microsoft.com/office/drawing/2014/main" id="{235A9898-A125-4FB9-8F70-FBB99F523672}"/>
              </a:ext>
            </a:extLst>
          </p:cNvPr>
          <p:cNvPicPr>
            <a:picLocks noChangeAspect="1"/>
          </p:cNvPicPr>
          <p:nvPr/>
        </p:nvPicPr>
        <p:blipFill rotWithShape="1">
          <a:blip r:embed="rId2"/>
          <a:srcRect t="7301" b="8429"/>
          <a:stretch/>
        </p:blipFill>
        <p:spPr>
          <a:xfrm>
            <a:off x="20" y="10"/>
            <a:ext cx="12191980" cy="6857990"/>
          </a:xfrm>
          <a:prstGeom prst="rect">
            <a:avLst/>
          </a:prstGeom>
        </p:spPr>
      </p:pic>
      <p:grpSp>
        <p:nvGrpSpPr>
          <p:cNvPr id="41" name="Group 40">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42" name="Rectangle 41">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99EDF9F0-86EF-4F3B-923B-5C8C08B6DCEF}"/>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a:solidFill>
                  <a:srgbClr val="FFFFFF"/>
                </a:solidFill>
              </a:rPr>
              <a:t>OUTILS D’INGENERIE SOCIAL</a:t>
            </a:r>
          </a:p>
        </p:txBody>
      </p:sp>
    </p:spTree>
    <p:extLst>
      <p:ext uri="{BB962C8B-B14F-4D97-AF65-F5344CB8AC3E}">
        <p14:creationId xmlns:p14="http://schemas.microsoft.com/office/powerpoint/2010/main" val="299034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42AC7AAA-F039-4011-98DE-17464A67B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23AB4D6-E24E-4A4E-ADA6-C8A6B361343C}"/>
              </a:ext>
            </a:extLst>
          </p:cNvPr>
          <p:cNvSpPr>
            <a:spLocks noGrp="1"/>
          </p:cNvSpPr>
          <p:nvPr>
            <p:ph type="title"/>
          </p:nvPr>
        </p:nvSpPr>
        <p:spPr>
          <a:xfrm>
            <a:off x="581192" y="702156"/>
            <a:ext cx="7225075" cy="1013800"/>
          </a:xfrm>
        </p:spPr>
        <p:txBody>
          <a:bodyPr>
            <a:normAutofit/>
          </a:bodyPr>
          <a:lstStyle/>
          <a:p>
            <a:r>
              <a:rPr lang="fr-FR">
                <a:solidFill>
                  <a:schemeClr val="accent1"/>
                </a:solidFill>
                <a:cs typeface="Calibri"/>
              </a:rPr>
              <a:t>Social Engineering toolkit : Setoolkit</a:t>
            </a:r>
            <a:endParaRPr lang="fr-FR">
              <a:solidFill>
                <a:schemeClr val="accent1"/>
              </a:solidFill>
            </a:endParaRPr>
          </a:p>
        </p:txBody>
      </p:sp>
      <p:grpSp>
        <p:nvGrpSpPr>
          <p:cNvPr id="25" name="Group 13">
            <a:extLst>
              <a:ext uri="{FF2B5EF4-FFF2-40B4-BE49-F238E27FC236}">
                <a16:creationId xmlns:a16="http://schemas.microsoft.com/office/drawing/2014/main" id="{85EBB90B-3A54-4B2B-9FA6-7B47E1075F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E04116F5-E398-4593-B279-7099177A0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5">
              <a:extLst>
                <a:ext uri="{FF2B5EF4-FFF2-40B4-BE49-F238E27FC236}">
                  <a16:creationId xmlns:a16="http://schemas.microsoft.com/office/drawing/2014/main" id="{DC1AD6AE-28AC-4C67-A749-1BC18D86C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122DC0F-D6EF-4A88-9742-855D48E4E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7" name="Espace réservé du contenu 6">
            <a:extLst>
              <a:ext uri="{FF2B5EF4-FFF2-40B4-BE49-F238E27FC236}">
                <a16:creationId xmlns:a16="http://schemas.microsoft.com/office/drawing/2014/main" id="{04DEF84B-A697-42F1-9C27-D31B0753AD30}"/>
              </a:ext>
            </a:extLst>
          </p:cNvPr>
          <p:cNvSpPr>
            <a:spLocks noGrp="1"/>
          </p:cNvSpPr>
          <p:nvPr>
            <p:ph idx="1"/>
          </p:nvPr>
        </p:nvSpPr>
        <p:spPr>
          <a:xfrm>
            <a:off x="581194" y="1896533"/>
            <a:ext cx="7225074" cy="3962266"/>
          </a:xfrm>
        </p:spPr>
        <p:txBody>
          <a:bodyPr>
            <a:normAutofit/>
          </a:bodyPr>
          <a:lstStyle/>
          <a:p>
            <a:pPr marL="0" indent="0" algn="just">
              <a:buNone/>
            </a:pPr>
            <a:r>
              <a:rPr lang="fr-FR">
                <a:ea typeface="+mn-lt"/>
                <a:cs typeface="+mn-lt"/>
              </a:rPr>
              <a:t>Le Social-</a:t>
            </a:r>
            <a:r>
              <a:rPr lang="fr-FR" err="1">
                <a:ea typeface="+mn-lt"/>
                <a:cs typeface="+mn-lt"/>
              </a:rPr>
              <a:t>Engineer</a:t>
            </a:r>
            <a:r>
              <a:rPr lang="fr-FR">
                <a:ea typeface="+mn-lt"/>
                <a:cs typeface="+mn-lt"/>
              </a:rPr>
              <a:t> Toolkit est un cadre de test d'intrusion open source conçu pour l'ingénierie sociale. </a:t>
            </a:r>
          </a:p>
          <a:p>
            <a:pPr marL="0" indent="0" algn="just">
              <a:buNone/>
            </a:pPr>
            <a:r>
              <a:rPr lang="fr-FR">
                <a:ea typeface="+mn-lt"/>
                <a:cs typeface="+mn-lt"/>
              </a:rPr>
              <a:t>SET dispose d'un certain nombre de vecteurs d'attaque personnalisés qui vous permettent de lancer rapidement une attaque crédible. </a:t>
            </a:r>
          </a:p>
          <a:p>
            <a:pPr marL="0" indent="0">
              <a:buNone/>
            </a:pPr>
            <a:endParaRPr lang="fr-FR"/>
          </a:p>
        </p:txBody>
      </p:sp>
      <p:pic>
        <p:nvPicPr>
          <p:cNvPr id="6" name="Picture 5" descr="Text&#10;&#10;Description automatically generated">
            <a:extLst>
              <a:ext uri="{FF2B5EF4-FFF2-40B4-BE49-F238E27FC236}">
                <a16:creationId xmlns:a16="http://schemas.microsoft.com/office/drawing/2014/main" id="{DC84DF6C-82C5-42D2-891F-FCCEBE5E4FF8}"/>
              </a:ext>
            </a:extLst>
          </p:cNvPr>
          <p:cNvPicPr>
            <a:picLocks noChangeAspect="1"/>
          </p:cNvPicPr>
          <p:nvPr/>
        </p:nvPicPr>
        <p:blipFill rotWithShape="1">
          <a:blip r:embed="rId2">
            <a:extLst>
              <a:ext uri="{28A0092B-C50C-407E-A947-70E740481C1C}">
                <a14:useLocalDpi xmlns:a14="http://schemas.microsoft.com/office/drawing/2010/main" val="0"/>
              </a:ext>
            </a:extLst>
          </a:blip>
          <a:srcRect r="10456"/>
          <a:stretch/>
        </p:blipFill>
        <p:spPr>
          <a:xfrm>
            <a:off x="8042147" y="600075"/>
            <a:ext cx="3695828" cy="5792788"/>
          </a:xfrm>
          <a:prstGeom prst="rect">
            <a:avLst/>
          </a:prstGeom>
        </p:spPr>
      </p:pic>
    </p:spTree>
    <p:extLst>
      <p:ext uri="{BB962C8B-B14F-4D97-AF65-F5344CB8AC3E}">
        <p14:creationId xmlns:p14="http://schemas.microsoft.com/office/powerpoint/2010/main" val="404233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3">
            <a:extLst>
              <a:ext uri="{FF2B5EF4-FFF2-40B4-BE49-F238E27FC236}">
                <a16:creationId xmlns:a16="http://schemas.microsoft.com/office/drawing/2014/main" id="{42AC7AAA-F039-4011-98DE-17464A67B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581192" y="702156"/>
            <a:ext cx="7225075" cy="496329"/>
          </a:xfrm>
        </p:spPr>
        <p:txBody>
          <a:bodyPr>
            <a:normAutofit fontScale="90000"/>
          </a:bodyPr>
          <a:lstStyle/>
          <a:p>
            <a:r>
              <a:rPr lang="fr-FR">
                <a:solidFill>
                  <a:schemeClr val="accent1"/>
                </a:solidFill>
                <a:cs typeface="Calibri"/>
              </a:rPr>
              <a:t>Zphisher</a:t>
            </a:r>
            <a:endParaRPr lang="fr-CA">
              <a:solidFill>
                <a:schemeClr val="accent1"/>
              </a:solidFill>
            </a:endParaRPr>
          </a:p>
        </p:txBody>
      </p:sp>
      <p:grpSp>
        <p:nvGrpSpPr>
          <p:cNvPr id="16" name="Group 15">
            <a:extLst>
              <a:ext uri="{FF2B5EF4-FFF2-40B4-BE49-F238E27FC236}">
                <a16:creationId xmlns:a16="http://schemas.microsoft.com/office/drawing/2014/main" id="{85EBB90B-3A54-4B2B-9FA6-7B47E1075F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7" name="Rectangle 16">
              <a:extLst>
                <a:ext uri="{FF2B5EF4-FFF2-40B4-BE49-F238E27FC236}">
                  <a16:creationId xmlns:a16="http://schemas.microsoft.com/office/drawing/2014/main" id="{E04116F5-E398-4593-B279-7099177A0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C1AD6AE-28AC-4C67-A749-1BC18D86C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122DC0F-D6EF-4A88-9742-855D48E4E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1" name="Content Placeholder 10">
            <a:extLst>
              <a:ext uri="{FF2B5EF4-FFF2-40B4-BE49-F238E27FC236}">
                <a16:creationId xmlns:a16="http://schemas.microsoft.com/office/drawing/2014/main" id="{0DF8E236-3D2D-4480-9629-81873492A162}"/>
              </a:ext>
            </a:extLst>
          </p:cNvPr>
          <p:cNvSpPr>
            <a:spLocks noGrp="1"/>
          </p:cNvSpPr>
          <p:nvPr>
            <p:ph idx="1"/>
          </p:nvPr>
        </p:nvSpPr>
        <p:spPr>
          <a:xfrm>
            <a:off x="581194" y="1896533"/>
            <a:ext cx="7225074" cy="3962266"/>
          </a:xfrm>
        </p:spPr>
        <p:txBody>
          <a:bodyPr>
            <a:normAutofit/>
          </a:bodyPr>
          <a:lstStyle/>
          <a:p>
            <a:pPr marL="0" indent="0">
              <a:buNone/>
            </a:pPr>
            <a:r>
              <a:rPr lang="en-US"/>
              <a:t>Zphisher est un puissant outil open-source Phishing Tool. Il est devenu très populaire de nos jours et est utilisé pour effectuer des attaques de phishing sur Target. Zphisher est plus simple que Social Engineering Toolkit. </a:t>
            </a:r>
          </a:p>
          <a:p>
            <a:pPr marL="0" indent="0">
              <a:buNone/>
            </a:pPr>
            <a:r>
              <a:rPr lang="en-US"/>
              <a:t>Il contient des modèles générés par un outil appelé Zphisher et propose des pages Web de models de phishing pour 18 sites populaires tels que Facebook, Instagram, Google, Snapchat, GitHub, Yahoo, Proton mail, Spotify, Netflix, LinkedIn, WordPress, Origin, Steam, Microsoft, etc. .</a:t>
            </a:r>
          </a:p>
        </p:txBody>
      </p:sp>
      <p:pic>
        <p:nvPicPr>
          <p:cNvPr id="7" name="Content Placeholder 6" descr="Text&#10;&#10;Description automatically generated">
            <a:extLst>
              <a:ext uri="{FF2B5EF4-FFF2-40B4-BE49-F238E27FC236}">
                <a16:creationId xmlns:a16="http://schemas.microsoft.com/office/drawing/2014/main" id="{F43BBE89-7B7F-4683-BDC4-CB76138F8C49}"/>
              </a:ext>
            </a:extLst>
          </p:cNvPr>
          <p:cNvPicPr>
            <a:picLocks noChangeAspect="1"/>
          </p:cNvPicPr>
          <p:nvPr/>
        </p:nvPicPr>
        <p:blipFill rotWithShape="1">
          <a:blip r:embed="rId2">
            <a:extLst>
              <a:ext uri="{28A0092B-C50C-407E-A947-70E740481C1C}">
                <a14:useLocalDpi xmlns:a14="http://schemas.microsoft.com/office/drawing/2010/main" val="0"/>
              </a:ext>
            </a:extLst>
          </a:blip>
          <a:srcRect r="5830"/>
          <a:stretch/>
        </p:blipFill>
        <p:spPr>
          <a:xfrm>
            <a:off x="8042147" y="600075"/>
            <a:ext cx="3695828" cy="5792788"/>
          </a:xfrm>
          <a:prstGeom prst="rect">
            <a:avLst/>
          </a:prstGeom>
        </p:spPr>
      </p:pic>
    </p:spTree>
    <p:extLst>
      <p:ext uri="{BB962C8B-B14F-4D97-AF65-F5344CB8AC3E}">
        <p14:creationId xmlns:p14="http://schemas.microsoft.com/office/powerpoint/2010/main" val="50246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female with solid fill">
            <a:extLst>
              <a:ext uri="{FF2B5EF4-FFF2-40B4-BE49-F238E27FC236}">
                <a16:creationId xmlns:a16="http://schemas.microsoft.com/office/drawing/2014/main" id="{795BB757-85EA-4C6A-9F93-696C7A9038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18957" y="536739"/>
            <a:ext cx="3358538" cy="3358538"/>
          </a:xfrm>
          <a:prstGeom prst="rect">
            <a:avLst/>
          </a:prstGeom>
        </p:spPr>
      </p:pic>
      <p:sp>
        <p:nvSpPr>
          <p:cNvPr id="33" name="Rectangle 32">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chemeClr val="tx2"/>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5577941-88E8-4D2E-ABBF-4E4AFB9E4250}"/>
              </a:ext>
            </a:extLst>
          </p:cNvPr>
          <p:cNvSpPr>
            <a:spLocks noGrp="1"/>
          </p:cNvSpPr>
          <p:nvPr>
            <p:ph type="title"/>
          </p:nvPr>
        </p:nvSpPr>
        <p:spPr>
          <a:xfrm>
            <a:off x="609599" y="4571999"/>
            <a:ext cx="10965141" cy="1225685"/>
          </a:xfrm>
        </p:spPr>
        <p:txBody>
          <a:bodyPr vert="horz" lIns="91440" tIns="45720" rIns="91440" bIns="45720" rtlCol="0" anchor="b">
            <a:normAutofit/>
          </a:bodyPr>
          <a:lstStyle/>
          <a:p>
            <a:r>
              <a:rPr lang="en-US"/>
              <a:t>Demo :  AYA</a:t>
            </a:r>
            <a:br>
              <a:rPr lang="en-US"/>
            </a:br>
            <a:r>
              <a:rPr lang="en-US" err="1"/>
              <a:t>hAMECONNAGE</a:t>
            </a:r>
            <a:endParaRPr lang="en-US"/>
          </a:p>
        </p:txBody>
      </p:sp>
    </p:spTree>
    <p:extLst>
      <p:ext uri="{BB962C8B-B14F-4D97-AF65-F5344CB8AC3E}">
        <p14:creationId xmlns:p14="http://schemas.microsoft.com/office/powerpoint/2010/main" val="426435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6" descr="Text&#10;&#10;Description automatically generated">
            <a:extLst>
              <a:ext uri="{FF2B5EF4-FFF2-40B4-BE49-F238E27FC236}">
                <a16:creationId xmlns:a16="http://schemas.microsoft.com/office/drawing/2014/main" id="{3C18CBF0-656F-4798-8E34-6930E8600E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830"/>
          <a:stretch/>
        </p:blipFill>
        <p:spPr>
          <a:xfrm>
            <a:off x="2344365" y="1047665"/>
            <a:ext cx="3920247" cy="5030386"/>
          </a:xfrm>
          <a:prstGeom prst="rect">
            <a:avLst/>
          </a:prstGeom>
        </p:spPr>
      </p:pic>
      <p:sp>
        <p:nvSpPr>
          <p:cNvPr id="55" name="Rectangle 54">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PHISHING</a:t>
            </a:r>
          </a:p>
        </p:txBody>
      </p:sp>
    </p:spTree>
    <p:extLst>
      <p:ext uri="{BB962C8B-B14F-4D97-AF65-F5344CB8AC3E}">
        <p14:creationId xmlns:p14="http://schemas.microsoft.com/office/powerpoint/2010/main" val="322895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video game&#10;&#10;Description automatically generated">
            <a:extLst>
              <a:ext uri="{FF2B5EF4-FFF2-40B4-BE49-F238E27FC236}">
                <a16:creationId xmlns:a16="http://schemas.microsoft.com/office/drawing/2014/main" id="{63D49A0E-C504-4360-8279-CC5C0CA5DB08}"/>
              </a:ext>
            </a:extLst>
          </p:cNvPr>
          <p:cNvPicPr>
            <a:picLocks noChangeAspect="1"/>
          </p:cNvPicPr>
          <p:nvPr/>
        </p:nvPicPr>
        <p:blipFill rotWithShape="1">
          <a:blip r:embed="rId2">
            <a:extLst>
              <a:ext uri="{28A0092B-C50C-407E-A947-70E740481C1C}">
                <a14:useLocalDpi xmlns:a14="http://schemas.microsoft.com/office/drawing/2010/main" val="0"/>
              </a:ext>
            </a:extLst>
          </a:blip>
          <a:srcRect t="2765"/>
          <a:stretch/>
        </p:blipFill>
        <p:spPr>
          <a:xfrm>
            <a:off x="812598" y="1186773"/>
            <a:ext cx="6752195" cy="4891277"/>
          </a:xfrm>
          <a:prstGeom prst="rect">
            <a:avLst/>
          </a:prstGeom>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PHISHING</a:t>
            </a:r>
          </a:p>
        </p:txBody>
      </p:sp>
    </p:spTree>
    <p:extLst>
      <p:ext uri="{BB962C8B-B14F-4D97-AF65-F5344CB8AC3E}">
        <p14:creationId xmlns:p14="http://schemas.microsoft.com/office/powerpoint/2010/main" val="122060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PHISHING</a:t>
            </a:r>
          </a:p>
        </p:txBody>
      </p:sp>
      <p:pic>
        <p:nvPicPr>
          <p:cNvPr id="4" name="Picture 3" descr="Graphical user interface, text&#10;&#10;Description automatically generated">
            <a:extLst>
              <a:ext uri="{FF2B5EF4-FFF2-40B4-BE49-F238E27FC236}">
                <a16:creationId xmlns:a16="http://schemas.microsoft.com/office/drawing/2014/main" id="{9B29F269-79C4-48C6-BB19-BC2F1A0FF943}"/>
              </a:ext>
            </a:extLst>
          </p:cNvPr>
          <p:cNvPicPr>
            <a:picLocks noChangeAspect="1"/>
          </p:cNvPicPr>
          <p:nvPr/>
        </p:nvPicPr>
        <p:blipFill rotWithShape="1">
          <a:blip r:embed="rId2">
            <a:extLst>
              <a:ext uri="{28A0092B-C50C-407E-A947-70E740481C1C}">
                <a14:useLocalDpi xmlns:a14="http://schemas.microsoft.com/office/drawing/2010/main" val="0"/>
              </a:ext>
            </a:extLst>
          </a:blip>
          <a:srcRect t="2359"/>
          <a:stretch/>
        </p:blipFill>
        <p:spPr>
          <a:xfrm>
            <a:off x="949704" y="1138136"/>
            <a:ext cx="6584251" cy="4695182"/>
          </a:xfrm>
          <a:prstGeom prst="rect">
            <a:avLst/>
          </a:prstGeom>
        </p:spPr>
      </p:pic>
    </p:spTree>
    <p:extLst>
      <p:ext uri="{BB962C8B-B14F-4D97-AF65-F5344CB8AC3E}">
        <p14:creationId xmlns:p14="http://schemas.microsoft.com/office/powerpoint/2010/main" val="164287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3">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17">
            <a:extLst>
              <a:ext uri="{FF2B5EF4-FFF2-40B4-BE49-F238E27FC236}">
                <a16:creationId xmlns:a16="http://schemas.microsoft.com/office/drawing/2014/main" id="{EA97CA5D-BCDD-4F61-B77F-34068368B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BE223DE-C162-430A-9DB9-345E443F4D28}"/>
              </a:ext>
            </a:extLst>
          </p:cNvPr>
          <p:cNvPicPr>
            <a:picLocks noChangeAspect="1"/>
          </p:cNvPicPr>
          <p:nvPr/>
        </p:nvPicPr>
        <p:blipFill rotWithShape="1">
          <a:blip r:embed="rId2">
            <a:duotone>
              <a:schemeClr val="bg2">
                <a:shade val="45000"/>
                <a:satMod val="135000"/>
              </a:schemeClr>
              <a:prstClr val="white"/>
            </a:duotone>
            <a:alphaModFix amt="35000"/>
          </a:blip>
          <a:srcRect t="17181" b="19260"/>
          <a:stretch/>
        </p:blipFill>
        <p:spPr>
          <a:xfrm>
            <a:off x="20" y="10"/>
            <a:ext cx="12191980" cy="6857990"/>
          </a:xfrm>
          <a:prstGeom prst="rect">
            <a:avLst/>
          </a:prstGeom>
        </p:spPr>
      </p:pic>
      <p:sp>
        <p:nvSpPr>
          <p:cNvPr id="29" name="Rectangle 19">
            <a:extLst>
              <a:ext uri="{FF2B5EF4-FFF2-40B4-BE49-F238E27FC236}">
                <a16:creationId xmlns:a16="http://schemas.microsoft.com/office/drawing/2014/main" id="{BB80117C-7F39-43C5-86D0-1B3E99AB5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2" y="702156"/>
            <a:ext cx="11029616" cy="1013800"/>
          </a:xfrm>
        </p:spPr>
        <p:txBody>
          <a:bodyPr vert="horz" lIns="91440" tIns="45720" rIns="91440" bIns="45720" rtlCol="0" anchor="b">
            <a:normAutofit/>
          </a:bodyPr>
          <a:lstStyle/>
          <a:p>
            <a:r>
              <a:rPr lang="en-US" sz="2800">
                <a:solidFill>
                  <a:srgbClr val="FFFFFF"/>
                </a:solidFill>
              </a:rPr>
              <a:t>PLAN</a:t>
            </a:r>
          </a:p>
        </p:txBody>
      </p:sp>
      <p:grpSp>
        <p:nvGrpSpPr>
          <p:cNvPr id="30" name="Group 21">
            <a:extLst>
              <a:ext uri="{FF2B5EF4-FFF2-40B4-BE49-F238E27FC236}">
                <a16:creationId xmlns:a16="http://schemas.microsoft.com/office/drawing/2014/main" id="{22A9BB93-2DF4-4EFD-94C3-A0CC895CD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50B3C702-83B2-4274-BF5A-C42475E28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3">
              <a:extLst>
                <a:ext uri="{FF2B5EF4-FFF2-40B4-BE49-F238E27FC236}">
                  <a16:creationId xmlns:a16="http://schemas.microsoft.com/office/drawing/2014/main" id="{5B7BEE93-7680-4E07-8B35-53D4D53F2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626784A-218C-4257-AC79-DD5BC6EF9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Sous-titre 2"/>
          <p:cNvSpPr>
            <a:spLocks noGrp="1"/>
          </p:cNvSpPr>
          <p:nvPr>
            <p:ph type="subTitle" idx="1"/>
          </p:nvPr>
        </p:nvSpPr>
        <p:spPr>
          <a:xfrm>
            <a:off x="581192" y="2180496"/>
            <a:ext cx="11029615" cy="4220304"/>
          </a:xfrm>
        </p:spPr>
        <p:txBody>
          <a:bodyPr vert="horz" lIns="91440" tIns="45720" rIns="91440" bIns="45720" rtlCol="0" anchor="ctr">
            <a:normAutofit lnSpcReduction="10000"/>
          </a:bodyPr>
          <a:lstStyle/>
          <a:p>
            <a:pPr marL="342900" indent="-342900">
              <a:buFont typeface="+mj-lt"/>
              <a:buAutoNum type="arabicPeriod"/>
            </a:pPr>
            <a:r>
              <a:rPr lang="fr-CA" cap="none">
                <a:solidFill>
                  <a:schemeClr val="tx2"/>
                </a:solidFill>
              </a:rPr>
              <a:t>Introduction </a:t>
            </a:r>
          </a:p>
          <a:p>
            <a:pPr marL="342900" indent="-342900">
              <a:buFont typeface="+mj-lt"/>
              <a:buAutoNum type="arabicPeriod"/>
            </a:pPr>
            <a:r>
              <a:rPr lang="fr-CA" cap="none">
                <a:solidFill>
                  <a:schemeClr val="tx2"/>
                </a:solidFill>
              </a:rPr>
              <a:t>Qu’est ce que l’ingénierie social ?</a:t>
            </a:r>
          </a:p>
          <a:p>
            <a:pPr marL="342900" indent="-342900">
              <a:buFont typeface="+mj-lt"/>
              <a:buAutoNum type="arabicPeriod"/>
            </a:pPr>
            <a:r>
              <a:rPr lang="fr-CA" cap="none">
                <a:solidFill>
                  <a:schemeClr val="tx2"/>
                </a:solidFill>
              </a:rPr>
              <a:t>Type d’attaque d’ingénierie social</a:t>
            </a:r>
          </a:p>
          <a:p>
            <a:pPr lvl="1" algn="l"/>
            <a:r>
              <a:rPr lang="fr-CA" cap="none" err="1">
                <a:solidFill>
                  <a:schemeClr val="tx2"/>
                </a:solidFill>
              </a:rPr>
              <a:t>Bating</a:t>
            </a:r>
            <a:r>
              <a:rPr lang="fr-CA" cap="none">
                <a:solidFill>
                  <a:schemeClr val="tx2"/>
                </a:solidFill>
              </a:rPr>
              <a:t> ou </a:t>
            </a:r>
            <a:r>
              <a:rPr lang="fr-CA" cap="none" err="1">
                <a:solidFill>
                  <a:schemeClr val="tx2"/>
                </a:solidFill>
              </a:rPr>
              <a:t>Appatage</a:t>
            </a:r>
            <a:br>
              <a:rPr lang="fr-CA" cap="none">
                <a:solidFill>
                  <a:schemeClr val="tx2"/>
                </a:solidFill>
              </a:rPr>
            </a:br>
            <a:r>
              <a:rPr lang="fr-CA" cap="none">
                <a:solidFill>
                  <a:schemeClr val="tx2"/>
                </a:solidFill>
              </a:rPr>
              <a:t>Email Hacking</a:t>
            </a:r>
            <a:br>
              <a:rPr lang="fr-CA" cap="none">
                <a:solidFill>
                  <a:schemeClr val="tx2"/>
                </a:solidFill>
              </a:rPr>
            </a:br>
            <a:r>
              <a:rPr lang="fr-CA" cap="none">
                <a:solidFill>
                  <a:schemeClr val="tx2"/>
                </a:solidFill>
              </a:rPr>
              <a:t>Scareware ou </a:t>
            </a:r>
            <a:r>
              <a:rPr lang="fr-CA" cap="none" err="1">
                <a:solidFill>
                  <a:schemeClr val="tx2"/>
                </a:solidFill>
              </a:rPr>
              <a:t>Maliciel</a:t>
            </a:r>
            <a:br>
              <a:rPr lang="fr-CA" cap="none">
                <a:solidFill>
                  <a:schemeClr val="tx2"/>
                </a:solidFill>
              </a:rPr>
            </a:br>
            <a:r>
              <a:rPr lang="fr-CA" cap="none" err="1">
                <a:solidFill>
                  <a:schemeClr val="tx2"/>
                </a:solidFill>
              </a:rPr>
              <a:t>Spear</a:t>
            </a:r>
            <a:r>
              <a:rPr lang="fr-CA" cap="none">
                <a:solidFill>
                  <a:schemeClr val="tx2"/>
                </a:solidFill>
              </a:rPr>
              <a:t> Phishing ou Harponnage</a:t>
            </a:r>
            <a:br>
              <a:rPr lang="fr-CA" cap="none">
                <a:solidFill>
                  <a:schemeClr val="tx2"/>
                </a:solidFill>
              </a:rPr>
            </a:br>
            <a:r>
              <a:rPr lang="fr-CA" cap="none">
                <a:solidFill>
                  <a:schemeClr val="tx2"/>
                </a:solidFill>
              </a:rPr>
              <a:t>Talonnage</a:t>
            </a:r>
            <a:br>
              <a:rPr lang="fr-CA" cap="none">
                <a:solidFill>
                  <a:schemeClr val="tx2"/>
                </a:solidFill>
              </a:rPr>
            </a:br>
            <a:r>
              <a:rPr lang="fr-CA" cap="none">
                <a:solidFill>
                  <a:schemeClr val="tx2"/>
                </a:solidFill>
              </a:rPr>
              <a:t>Phishing ou Hameçonnage</a:t>
            </a:r>
          </a:p>
          <a:p>
            <a:pPr marL="342900" indent="-342900">
              <a:buFont typeface="+mj-lt"/>
              <a:buAutoNum type="arabicPeriod"/>
            </a:pPr>
            <a:r>
              <a:rPr lang="fr-CA" cap="none">
                <a:solidFill>
                  <a:schemeClr val="tx2"/>
                </a:solidFill>
              </a:rPr>
              <a:t>Outils D’ingénierie social</a:t>
            </a:r>
          </a:p>
          <a:p>
            <a:pPr lvl="1" algn="l"/>
            <a:r>
              <a:rPr lang="fr-CA" cap="none">
                <a:solidFill>
                  <a:schemeClr val="tx2"/>
                </a:solidFill>
              </a:rPr>
              <a:t>Social </a:t>
            </a:r>
            <a:r>
              <a:rPr lang="fr-CA" cap="none" err="1">
                <a:solidFill>
                  <a:schemeClr val="tx2"/>
                </a:solidFill>
              </a:rPr>
              <a:t>Engieneering</a:t>
            </a:r>
            <a:r>
              <a:rPr lang="fr-CA" cap="none">
                <a:solidFill>
                  <a:schemeClr val="tx2"/>
                </a:solidFill>
              </a:rPr>
              <a:t> Toolkit : SETOOLKIT</a:t>
            </a:r>
            <a:br>
              <a:rPr lang="fr-CA" cap="none">
                <a:solidFill>
                  <a:schemeClr val="tx2"/>
                </a:solidFill>
              </a:rPr>
            </a:br>
            <a:r>
              <a:rPr lang="fr-CA" cap="none">
                <a:solidFill>
                  <a:schemeClr val="tx2"/>
                </a:solidFill>
              </a:rPr>
              <a:t>ZPHISHER</a:t>
            </a:r>
          </a:p>
          <a:p>
            <a:pPr marL="342900" indent="-342900">
              <a:buFont typeface="+mj-lt"/>
              <a:buAutoNum type="arabicPeriod"/>
            </a:pPr>
            <a:r>
              <a:rPr lang="fr-CA" cap="none">
                <a:solidFill>
                  <a:schemeClr val="tx2"/>
                </a:solidFill>
              </a:rPr>
              <a:t>Démo</a:t>
            </a:r>
          </a:p>
          <a:p>
            <a:pPr marL="342900" indent="-342900">
              <a:buFont typeface="+mj-lt"/>
              <a:buAutoNum type="arabicPeriod"/>
            </a:pPr>
            <a:r>
              <a:rPr lang="fr-CA" cap="none">
                <a:solidFill>
                  <a:schemeClr val="tx2"/>
                </a:solidFill>
              </a:rPr>
              <a:t>Conclusion</a:t>
            </a:r>
          </a:p>
        </p:txBody>
      </p:sp>
    </p:spTree>
    <p:extLst>
      <p:ext uri="{BB962C8B-B14F-4D97-AF65-F5344CB8AC3E}">
        <p14:creationId xmlns:p14="http://schemas.microsoft.com/office/powerpoint/2010/main" val="88574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PHISHING</a:t>
            </a:r>
          </a:p>
        </p:txBody>
      </p:sp>
      <p:pic>
        <p:nvPicPr>
          <p:cNvPr id="4" name="Picture 3">
            <a:extLst>
              <a:ext uri="{FF2B5EF4-FFF2-40B4-BE49-F238E27FC236}">
                <a16:creationId xmlns:a16="http://schemas.microsoft.com/office/drawing/2014/main" id="{02126422-95D6-4302-B905-8168398D1C25}"/>
              </a:ext>
            </a:extLst>
          </p:cNvPr>
          <p:cNvPicPr>
            <a:picLocks noChangeAspect="1"/>
          </p:cNvPicPr>
          <p:nvPr/>
        </p:nvPicPr>
        <p:blipFill>
          <a:blip r:embed="rId2"/>
          <a:stretch>
            <a:fillRect/>
          </a:stretch>
        </p:blipFill>
        <p:spPr>
          <a:xfrm>
            <a:off x="1716923" y="1419225"/>
            <a:ext cx="4564310" cy="4420778"/>
          </a:xfrm>
          <a:prstGeom prst="rect">
            <a:avLst/>
          </a:prstGeom>
        </p:spPr>
      </p:pic>
    </p:spTree>
    <p:extLst>
      <p:ext uri="{BB962C8B-B14F-4D97-AF65-F5344CB8AC3E}">
        <p14:creationId xmlns:p14="http://schemas.microsoft.com/office/powerpoint/2010/main" val="171095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low confidence">
            <a:extLst>
              <a:ext uri="{FF2B5EF4-FFF2-40B4-BE49-F238E27FC236}">
                <a16:creationId xmlns:a16="http://schemas.microsoft.com/office/drawing/2014/main" id="{9A401C58-715A-4A78-AF13-D014CDB39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40" y="2529138"/>
            <a:ext cx="6834511" cy="2067439"/>
          </a:xfrm>
          <a:prstGeom prst="rect">
            <a:avLst/>
          </a:prstGeom>
        </p:spPr>
      </p:pic>
      <p:sp>
        <p:nvSpPr>
          <p:cNvPr id="35" name="Rectangle 34">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PHISHING</a:t>
            </a:r>
          </a:p>
        </p:txBody>
      </p:sp>
    </p:spTree>
    <p:extLst>
      <p:ext uri="{BB962C8B-B14F-4D97-AF65-F5344CB8AC3E}">
        <p14:creationId xmlns:p14="http://schemas.microsoft.com/office/powerpoint/2010/main" val="1067268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85">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87">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89">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91">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2" name="Rectangle 93">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Programmer">
            <a:extLst>
              <a:ext uri="{FF2B5EF4-FFF2-40B4-BE49-F238E27FC236}">
                <a16:creationId xmlns:a16="http://schemas.microsoft.com/office/drawing/2014/main" id="{2058221C-157F-4D9D-8A79-ED9B794F32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8957" y="536739"/>
            <a:ext cx="3358538" cy="3358538"/>
          </a:xfrm>
          <a:prstGeom prst="rect">
            <a:avLst/>
          </a:prstGeom>
        </p:spPr>
      </p:pic>
      <p:sp>
        <p:nvSpPr>
          <p:cNvPr id="96" name="Rectangle 95">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chemeClr val="tx2"/>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89F53637-8EA8-4FDB-B80D-3771DC3A1C4F}"/>
              </a:ext>
            </a:extLst>
          </p:cNvPr>
          <p:cNvSpPr>
            <a:spLocks noGrp="1"/>
          </p:cNvSpPr>
          <p:nvPr>
            <p:ph type="title"/>
          </p:nvPr>
        </p:nvSpPr>
        <p:spPr>
          <a:xfrm>
            <a:off x="609599" y="4572000"/>
            <a:ext cx="10965141" cy="1301302"/>
          </a:xfrm>
        </p:spPr>
        <p:txBody>
          <a:bodyPr vert="horz" lIns="91440" tIns="45720" rIns="91440" bIns="45720" rtlCol="0" anchor="b">
            <a:normAutofit/>
          </a:bodyPr>
          <a:lstStyle/>
          <a:p>
            <a:pPr>
              <a:lnSpc>
                <a:spcPct val="90000"/>
              </a:lnSpc>
            </a:pPr>
            <a:r>
              <a:rPr lang="en-US"/>
              <a:t>Demo : Rodrigue</a:t>
            </a:r>
            <a:br>
              <a:rPr lang="en-US"/>
            </a:br>
            <a:r>
              <a:rPr lang="en-US"/>
              <a:t>Email Attack</a:t>
            </a:r>
          </a:p>
        </p:txBody>
      </p:sp>
      <p:sp>
        <p:nvSpPr>
          <p:cNvPr id="5" name="Espace réservé du contenu 2">
            <a:extLst>
              <a:ext uri="{FF2B5EF4-FFF2-40B4-BE49-F238E27FC236}">
                <a16:creationId xmlns:a16="http://schemas.microsoft.com/office/drawing/2014/main" id="{D3033DD3-1BE7-4470-BE7A-20DBCAFB8767}"/>
              </a:ext>
            </a:extLst>
          </p:cNvPr>
          <p:cNvSpPr txBox="1">
            <a:spLocks/>
          </p:cNvSpPr>
          <p:nvPr/>
        </p:nvSpPr>
        <p:spPr>
          <a:xfrm>
            <a:off x="990600" y="19780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a:ea typeface="+mn-lt"/>
              <a:cs typeface="+mn-lt"/>
            </a:endParaRPr>
          </a:p>
          <a:p>
            <a:endParaRPr lang="fr-FR">
              <a:cs typeface="Calibri"/>
            </a:endParaRPr>
          </a:p>
        </p:txBody>
      </p:sp>
    </p:spTree>
    <p:extLst>
      <p:ext uri="{BB962C8B-B14F-4D97-AF65-F5344CB8AC3E}">
        <p14:creationId xmlns:p14="http://schemas.microsoft.com/office/powerpoint/2010/main" val="4222847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Email HAckinG</a:t>
            </a:r>
          </a:p>
        </p:txBody>
      </p:sp>
      <p:pic>
        <p:nvPicPr>
          <p:cNvPr id="21" name="Image 1">
            <a:extLst>
              <a:ext uri="{FF2B5EF4-FFF2-40B4-BE49-F238E27FC236}">
                <a16:creationId xmlns:a16="http://schemas.microsoft.com/office/drawing/2014/main" id="{E1A704CF-6AEF-48C9-870C-4A66A6CF2B80}"/>
              </a:ext>
            </a:extLst>
          </p:cNvPr>
          <p:cNvPicPr>
            <a:picLocks noChangeAspect="1"/>
          </p:cNvPicPr>
          <p:nvPr/>
        </p:nvPicPr>
        <p:blipFill>
          <a:blip r:embed="rId2"/>
          <a:stretch>
            <a:fillRect/>
          </a:stretch>
        </p:blipFill>
        <p:spPr>
          <a:xfrm>
            <a:off x="728584" y="1099802"/>
            <a:ext cx="6584980" cy="5300998"/>
          </a:xfrm>
          <a:prstGeom prst="rect">
            <a:avLst/>
          </a:prstGeom>
        </p:spPr>
      </p:pic>
    </p:spTree>
    <p:extLst>
      <p:ext uri="{BB962C8B-B14F-4D97-AF65-F5344CB8AC3E}">
        <p14:creationId xmlns:p14="http://schemas.microsoft.com/office/powerpoint/2010/main" val="662026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Email HAckinG</a:t>
            </a:r>
          </a:p>
        </p:txBody>
      </p:sp>
      <p:pic>
        <p:nvPicPr>
          <p:cNvPr id="10" name="Image 2">
            <a:extLst>
              <a:ext uri="{FF2B5EF4-FFF2-40B4-BE49-F238E27FC236}">
                <a16:creationId xmlns:a16="http://schemas.microsoft.com/office/drawing/2014/main" id="{50DBE281-F947-47AA-9D2D-3C8F94DC11D7}"/>
              </a:ext>
            </a:extLst>
          </p:cNvPr>
          <p:cNvPicPr>
            <a:picLocks noChangeAspect="1"/>
          </p:cNvPicPr>
          <p:nvPr/>
        </p:nvPicPr>
        <p:blipFill>
          <a:blip r:embed="rId2"/>
          <a:stretch>
            <a:fillRect/>
          </a:stretch>
        </p:blipFill>
        <p:spPr>
          <a:xfrm>
            <a:off x="700391" y="1269986"/>
            <a:ext cx="6435868" cy="5176885"/>
          </a:xfrm>
          <a:prstGeom prst="rect">
            <a:avLst/>
          </a:prstGeom>
        </p:spPr>
      </p:pic>
    </p:spTree>
    <p:extLst>
      <p:ext uri="{BB962C8B-B14F-4D97-AF65-F5344CB8AC3E}">
        <p14:creationId xmlns:p14="http://schemas.microsoft.com/office/powerpoint/2010/main" val="271506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Email HAckinG</a:t>
            </a:r>
          </a:p>
        </p:txBody>
      </p:sp>
      <p:pic>
        <p:nvPicPr>
          <p:cNvPr id="12" name="Image 3">
            <a:extLst>
              <a:ext uri="{FF2B5EF4-FFF2-40B4-BE49-F238E27FC236}">
                <a16:creationId xmlns:a16="http://schemas.microsoft.com/office/drawing/2014/main" id="{CE8DFC79-19EE-4ABA-A717-4D41B3E068F6}"/>
              </a:ext>
            </a:extLst>
          </p:cNvPr>
          <p:cNvPicPr>
            <a:picLocks noChangeAspect="1"/>
          </p:cNvPicPr>
          <p:nvPr/>
        </p:nvPicPr>
        <p:blipFill>
          <a:blip r:embed="rId2"/>
          <a:stretch>
            <a:fillRect/>
          </a:stretch>
        </p:blipFill>
        <p:spPr>
          <a:xfrm>
            <a:off x="814149" y="1028446"/>
            <a:ext cx="6583540" cy="5191380"/>
          </a:xfrm>
          <a:prstGeom prst="rect">
            <a:avLst/>
          </a:prstGeom>
        </p:spPr>
      </p:pic>
    </p:spTree>
    <p:extLst>
      <p:ext uri="{BB962C8B-B14F-4D97-AF65-F5344CB8AC3E}">
        <p14:creationId xmlns:p14="http://schemas.microsoft.com/office/powerpoint/2010/main" val="3579966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Email HAckinG</a:t>
            </a:r>
          </a:p>
        </p:txBody>
      </p:sp>
      <p:pic>
        <p:nvPicPr>
          <p:cNvPr id="10" name="Image 4">
            <a:extLst>
              <a:ext uri="{FF2B5EF4-FFF2-40B4-BE49-F238E27FC236}">
                <a16:creationId xmlns:a16="http://schemas.microsoft.com/office/drawing/2014/main" id="{B5CC1D4A-FAFC-4451-9CCF-F2D73305B5B0}"/>
              </a:ext>
            </a:extLst>
          </p:cNvPr>
          <p:cNvPicPr>
            <a:picLocks noChangeAspect="1"/>
          </p:cNvPicPr>
          <p:nvPr/>
        </p:nvPicPr>
        <p:blipFill>
          <a:blip r:embed="rId2"/>
          <a:stretch>
            <a:fillRect/>
          </a:stretch>
        </p:blipFill>
        <p:spPr>
          <a:xfrm>
            <a:off x="589753" y="1041203"/>
            <a:ext cx="6904607" cy="5272048"/>
          </a:xfrm>
          <a:prstGeom prst="rect">
            <a:avLst/>
          </a:prstGeom>
        </p:spPr>
      </p:pic>
    </p:spTree>
    <p:extLst>
      <p:ext uri="{BB962C8B-B14F-4D97-AF65-F5344CB8AC3E}">
        <p14:creationId xmlns:p14="http://schemas.microsoft.com/office/powerpoint/2010/main" val="174809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F61FD-2D3B-46BB-B96E-4D05324C46A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Email HAckinG</a:t>
            </a:r>
          </a:p>
        </p:txBody>
      </p:sp>
      <p:pic>
        <p:nvPicPr>
          <p:cNvPr id="12" name="Image 5">
            <a:extLst>
              <a:ext uri="{FF2B5EF4-FFF2-40B4-BE49-F238E27FC236}">
                <a16:creationId xmlns:a16="http://schemas.microsoft.com/office/drawing/2014/main" id="{A64B1006-9319-483B-9EF8-2E0DF6CAA0BF}"/>
              </a:ext>
            </a:extLst>
          </p:cNvPr>
          <p:cNvPicPr>
            <a:picLocks noChangeAspect="1"/>
          </p:cNvPicPr>
          <p:nvPr/>
        </p:nvPicPr>
        <p:blipFill>
          <a:blip r:embed="rId2"/>
          <a:stretch>
            <a:fillRect/>
          </a:stretch>
        </p:blipFill>
        <p:spPr>
          <a:xfrm>
            <a:off x="818013" y="1395096"/>
            <a:ext cx="6410222" cy="1924566"/>
          </a:xfrm>
          <a:prstGeom prst="rect">
            <a:avLst/>
          </a:prstGeom>
        </p:spPr>
      </p:pic>
      <p:pic>
        <p:nvPicPr>
          <p:cNvPr id="14" name="Image 6">
            <a:extLst>
              <a:ext uri="{FF2B5EF4-FFF2-40B4-BE49-F238E27FC236}">
                <a16:creationId xmlns:a16="http://schemas.microsoft.com/office/drawing/2014/main" id="{01DC00BD-4C0D-4B7D-A04E-DC7861A24A6A}"/>
              </a:ext>
            </a:extLst>
          </p:cNvPr>
          <p:cNvPicPr>
            <a:picLocks noChangeAspect="1"/>
          </p:cNvPicPr>
          <p:nvPr/>
        </p:nvPicPr>
        <p:blipFill>
          <a:blip r:embed="rId3"/>
          <a:stretch>
            <a:fillRect/>
          </a:stretch>
        </p:blipFill>
        <p:spPr>
          <a:xfrm>
            <a:off x="818013" y="3827424"/>
            <a:ext cx="6410222" cy="2205902"/>
          </a:xfrm>
          <a:prstGeom prst="rect">
            <a:avLst/>
          </a:prstGeom>
        </p:spPr>
      </p:pic>
    </p:spTree>
    <p:extLst>
      <p:ext uri="{BB962C8B-B14F-4D97-AF65-F5344CB8AC3E}">
        <p14:creationId xmlns:p14="http://schemas.microsoft.com/office/powerpoint/2010/main" val="451416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4" name="Rectangle 53">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chemeClr val="tx2"/>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5577941-88E8-4D2E-ABBF-4E4AFB9E4250}"/>
              </a:ext>
            </a:extLst>
          </p:cNvPr>
          <p:cNvSpPr>
            <a:spLocks noGrp="1"/>
          </p:cNvSpPr>
          <p:nvPr>
            <p:ph type="title"/>
          </p:nvPr>
        </p:nvSpPr>
        <p:spPr>
          <a:xfrm>
            <a:off x="609599" y="4571999"/>
            <a:ext cx="10965141" cy="1225485"/>
          </a:xfrm>
        </p:spPr>
        <p:txBody>
          <a:bodyPr vert="horz" lIns="91440" tIns="45720" rIns="91440" bIns="45720" rtlCol="0" anchor="b">
            <a:normAutofit/>
          </a:bodyPr>
          <a:lstStyle/>
          <a:p>
            <a:pPr>
              <a:lnSpc>
                <a:spcPct val="90000"/>
              </a:lnSpc>
            </a:pPr>
            <a:r>
              <a:rPr lang="en-US"/>
              <a:t>Demo :  Emmanuel</a:t>
            </a:r>
            <a:br>
              <a:rPr lang="en-US"/>
            </a:br>
            <a:r>
              <a:rPr lang="en-US"/>
              <a:t>Website Jacking Attack</a:t>
            </a:r>
          </a:p>
        </p:txBody>
      </p:sp>
      <p:pic>
        <p:nvPicPr>
          <p:cNvPr id="36" name="Graphic 35" descr="Programmer male with solid fill">
            <a:extLst>
              <a:ext uri="{FF2B5EF4-FFF2-40B4-BE49-F238E27FC236}">
                <a16:creationId xmlns:a16="http://schemas.microsoft.com/office/drawing/2014/main" id="{3AE3E3FB-AC97-43B8-A0F2-AEB2A3063E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18957" y="536739"/>
            <a:ext cx="3358538" cy="3358538"/>
          </a:xfrm>
          <a:prstGeom prst="rect">
            <a:avLst/>
          </a:prstGeom>
        </p:spPr>
      </p:pic>
    </p:spTree>
    <p:extLst>
      <p:ext uri="{BB962C8B-B14F-4D97-AF65-F5344CB8AC3E}">
        <p14:creationId xmlns:p14="http://schemas.microsoft.com/office/powerpoint/2010/main" val="2611651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CE77E8B-4815-4C83-AA4D-9EFD0CB36602}"/>
              </a:ext>
            </a:extLst>
          </p:cNvPr>
          <p:cNvSpPr>
            <a:spLocks noGrp="1"/>
          </p:cNvSpPr>
          <p:nvPr>
            <p:ph type="ctrTitle"/>
          </p:nvPr>
        </p:nvSpPr>
        <p:spPr>
          <a:xfrm>
            <a:off x="4241830" y="863695"/>
            <a:ext cx="7498617" cy="4947169"/>
          </a:xfrm>
        </p:spPr>
        <p:txBody>
          <a:bodyPr anchor="ctr">
            <a:normAutofit/>
          </a:bodyPr>
          <a:lstStyle/>
          <a:p>
            <a:r>
              <a:rPr lang="fr-FR" sz="4400" b="1">
                <a:solidFill>
                  <a:srgbClr val="FFFFFF"/>
                </a:solidFill>
              </a:rPr>
              <a:t>Conclusion</a:t>
            </a:r>
          </a:p>
        </p:txBody>
      </p:sp>
      <p:sp>
        <p:nvSpPr>
          <p:cNvPr id="7" name="Rectangle 11">
            <a:extLst>
              <a:ext uri="{FF2B5EF4-FFF2-40B4-BE49-F238E27FC236}">
                <a16:creationId xmlns:a16="http://schemas.microsoft.com/office/drawing/2014/main" id="{B38C0B53-F62B-4C6C-948D-0F3A70C42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2D44A5CE-E607-48C8-9D96-A16E98EC12F5}"/>
              </a:ext>
            </a:extLst>
          </p:cNvPr>
          <p:cNvSpPr>
            <a:spLocks noGrp="1"/>
          </p:cNvSpPr>
          <p:nvPr>
            <p:ph type="subTitle" idx="1"/>
          </p:nvPr>
        </p:nvSpPr>
        <p:spPr>
          <a:xfrm>
            <a:off x="768268" y="863695"/>
            <a:ext cx="3059854" cy="4947170"/>
          </a:xfrm>
        </p:spPr>
        <p:txBody>
          <a:bodyPr vert="horz" lIns="91440" tIns="45720" rIns="91440" bIns="45720" rtlCol="0" anchor="ctr">
            <a:normAutofit/>
          </a:bodyPr>
          <a:lstStyle/>
          <a:p>
            <a:pPr algn="ctr"/>
            <a:endParaRPr lang="fr-FR" sz="2800">
              <a:ea typeface="+mn-lt"/>
              <a:cs typeface="+mn-lt"/>
            </a:endParaRPr>
          </a:p>
          <a:p>
            <a:pPr algn="ctr"/>
            <a:endParaRPr lang="fr-FR" sz="2800">
              <a:cs typeface="Calibri"/>
            </a:endParaRPr>
          </a:p>
        </p:txBody>
      </p:sp>
      <p:sp>
        <p:nvSpPr>
          <p:cNvPr id="9" name="Rectangle 13">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346144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EDF9F0-86EF-4F3B-923B-5C8C08B6DCEF}"/>
              </a:ext>
            </a:extLst>
          </p:cNvPr>
          <p:cNvSpPr>
            <a:spLocks noGrp="1"/>
          </p:cNvSpPr>
          <p:nvPr>
            <p:ph type="title"/>
          </p:nvPr>
        </p:nvSpPr>
        <p:spPr>
          <a:xfrm>
            <a:off x="959157" y="1113764"/>
            <a:ext cx="3269749" cy="4624327"/>
          </a:xfrm>
        </p:spPr>
        <p:txBody>
          <a:bodyPr anchor="ctr">
            <a:normAutofit/>
          </a:bodyPr>
          <a:lstStyle/>
          <a:p>
            <a:r>
              <a:rPr lang="fr-FR">
                <a:solidFill>
                  <a:srgbClr val="FFFFFF"/>
                </a:solidFill>
                <a:latin typeface="Gill Sans MT (Headings)"/>
                <a:cs typeface="Calibri"/>
              </a:rPr>
              <a:t>Introduction</a:t>
            </a:r>
            <a:endParaRPr lang="fr-FR" sz="2200">
              <a:latin typeface="Gill Sans MT" panose="020B0502020104020203" pitchFamily="34" charset="0"/>
            </a:endParaRPr>
          </a:p>
        </p:txBody>
      </p:sp>
      <p:sp>
        <p:nvSpPr>
          <p:cNvPr id="3" name="Espace réservé du contenu 2">
            <a:extLst>
              <a:ext uri="{FF2B5EF4-FFF2-40B4-BE49-F238E27FC236}">
                <a16:creationId xmlns:a16="http://schemas.microsoft.com/office/drawing/2014/main" id="{F05AD033-1357-4ACB-8311-48EE0C9B05A6}"/>
              </a:ext>
            </a:extLst>
          </p:cNvPr>
          <p:cNvSpPr>
            <a:spLocks noGrp="1"/>
          </p:cNvSpPr>
          <p:nvPr>
            <p:ph idx="1"/>
          </p:nvPr>
        </p:nvSpPr>
        <p:spPr>
          <a:xfrm>
            <a:off x="5155905" y="1113764"/>
            <a:ext cx="6108179" cy="4624327"/>
          </a:xfrm>
        </p:spPr>
        <p:txBody>
          <a:bodyPr anchor="ctr">
            <a:normAutofit/>
          </a:bodyPr>
          <a:lstStyle/>
          <a:p>
            <a:pPr marL="0" indent="0" algn="just">
              <a:buNone/>
            </a:pPr>
            <a:r>
              <a:rPr lang="fr-CA">
                <a:ea typeface="+mn-lt"/>
                <a:cs typeface="+mn-lt"/>
              </a:rPr>
              <a:t>Le phishing est considéré comme l'un des moyens les plus simples et les plus anciens utilisant des techniques d'ingénierie sociale pour acquérir frauduleusement des informations sensibles telles que des noms d'utilisateur et des mots de passe en tentant de tromper la vigilance des utilisateurs de sites web populaires à l'aide d'e-mails, de fausses versions du site web comme vecteur d'attaque.</a:t>
            </a:r>
            <a:endParaRPr lang="fr-CA"/>
          </a:p>
          <a:p>
            <a:pPr marL="0" indent="0" algn="just">
              <a:buNone/>
            </a:pPr>
            <a:r>
              <a:rPr lang="fr-CA">
                <a:ea typeface="+mn-lt"/>
                <a:cs typeface="+mn-lt"/>
              </a:rPr>
              <a:t> </a:t>
            </a:r>
          </a:p>
          <a:p>
            <a:pPr marL="0" indent="0" algn="just">
              <a:buNone/>
            </a:pPr>
            <a:r>
              <a:rPr lang="fr-CA">
                <a:ea typeface="+mn-lt"/>
                <a:cs typeface="+mn-lt"/>
              </a:rPr>
              <a:t>La technique consiste à faire croire à la victime qu'elle s'adresse à une personne de confiance : banque, amis, administration etc.</a:t>
            </a:r>
          </a:p>
        </p:txBody>
      </p:sp>
    </p:spTree>
    <p:extLst>
      <p:ext uri="{BB962C8B-B14F-4D97-AF65-F5344CB8AC3E}">
        <p14:creationId xmlns:p14="http://schemas.microsoft.com/office/powerpoint/2010/main" val="205049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88">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91" name="Rectangle 90">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98">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95B256AF-2057-4FA5-898B-E2A2022DB431}"/>
              </a:ext>
            </a:extLst>
          </p:cNvPr>
          <p:cNvSpPr>
            <a:spLocks noGrp="1"/>
          </p:cNvSpPr>
          <p:nvPr>
            <p:ph type="title"/>
          </p:nvPr>
        </p:nvSpPr>
        <p:spPr>
          <a:xfrm>
            <a:off x="446533" y="1037967"/>
            <a:ext cx="3795297" cy="4709131"/>
          </a:xfrm>
        </p:spPr>
        <p:txBody>
          <a:bodyPr anchor="ctr">
            <a:normAutofit/>
          </a:bodyPr>
          <a:lstStyle/>
          <a:p>
            <a:r>
              <a:rPr lang="fr-FR">
                <a:solidFill>
                  <a:schemeClr val="accent1"/>
                </a:solidFill>
                <a:cs typeface="Calibri"/>
              </a:rPr>
              <a:t>Qu’est-ce que l’ingénierie social </a:t>
            </a:r>
            <a:r>
              <a:rPr lang="fr-FR">
                <a:solidFill>
                  <a:schemeClr val="accent1"/>
                </a:solidFill>
                <a:latin typeface="Arial" panose="020B0604020202020204" pitchFamily="34" charset="0"/>
                <a:cs typeface="Arial" panose="020B0604020202020204" pitchFamily="34" charset="0"/>
              </a:rPr>
              <a:t>?</a:t>
            </a:r>
            <a:endParaRPr lang="en-US" sz="2200">
              <a:solidFill>
                <a:schemeClr val="accent1"/>
              </a:solidFill>
            </a:endParaRPr>
          </a:p>
        </p:txBody>
      </p:sp>
      <p:graphicFrame>
        <p:nvGraphicFramePr>
          <p:cNvPr id="6" name="Espace réservé du contenu 2">
            <a:extLst>
              <a:ext uri="{FF2B5EF4-FFF2-40B4-BE49-F238E27FC236}">
                <a16:creationId xmlns:a16="http://schemas.microsoft.com/office/drawing/2014/main" id="{278A1605-5EFE-4345-BBBF-538240AD3A04}"/>
              </a:ext>
            </a:extLst>
          </p:cNvPr>
          <p:cNvGraphicFramePr>
            <a:graphicFrameLocks noGrp="1"/>
          </p:cNvGraphicFramePr>
          <p:nvPr>
            <p:ph idx="1"/>
            <p:extLst>
              <p:ext uri="{D42A27DB-BD31-4B8C-83A1-F6EECF244321}">
                <p14:modId xmlns:p14="http://schemas.microsoft.com/office/powerpoint/2010/main" val="83312755"/>
              </p:ext>
            </p:extLst>
          </p:nvPr>
        </p:nvGraphicFramePr>
        <p:xfrm>
          <a:off x="4464996" y="1005841"/>
          <a:ext cx="7101191" cy="4741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87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Rectangle 100">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102">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104">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145" name="Rectangle 106">
            <a:extLst>
              <a:ext uri="{FF2B5EF4-FFF2-40B4-BE49-F238E27FC236}">
                <a16:creationId xmlns:a16="http://schemas.microsoft.com/office/drawing/2014/main" id="{2F8F80BB-E8B6-43B3-9462-B4D497D2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6" name="Rectangle 108">
            <a:extLst>
              <a:ext uri="{FF2B5EF4-FFF2-40B4-BE49-F238E27FC236}">
                <a16:creationId xmlns:a16="http://schemas.microsoft.com/office/drawing/2014/main" id="{942C8AD6-8796-482B-ACC1-6D686B08E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240822" cy="5859735"/>
          </a:xfrm>
          <a:prstGeom prst="rect">
            <a:avLst/>
          </a:prstGeom>
          <a:solidFill>
            <a:srgbClr val="703B54"/>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Diagram&#10;&#10;Description automatically generated">
            <a:extLst>
              <a:ext uri="{FF2B5EF4-FFF2-40B4-BE49-F238E27FC236}">
                <a16:creationId xmlns:a16="http://schemas.microsoft.com/office/drawing/2014/main" id="{C30933CA-58B9-4938-B4BF-155D8A192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164" y="672945"/>
            <a:ext cx="9494195" cy="5424970"/>
          </a:xfrm>
          <a:prstGeom prst="rect">
            <a:avLst/>
          </a:prstGeom>
        </p:spPr>
      </p:pic>
      <p:sp>
        <p:nvSpPr>
          <p:cNvPr id="147" name="Rectangle 110">
            <a:extLst>
              <a:ext uri="{FF2B5EF4-FFF2-40B4-BE49-F238E27FC236}">
                <a16:creationId xmlns:a16="http://schemas.microsoft.com/office/drawing/2014/main" id="{B6B3BF72-6DFA-42DA-A667-9E3A1BCFF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5059" y="457202"/>
            <a:ext cx="9970407" cy="5856457"/>
          </a:xfrm>
          <a:prstGeom prst="rect">
            <a:avLst/>
          </a:prstGeom>
          <a:noFill/>
          <a:ln w="9525">
            <a:solidFill>
              <a:srgbClr val="703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09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omputer script on a screen">
            <a:extLst>
              <a:ext uri="{FF2B5EF4-FFF2-40B4-BE49-F238E27FC236}">
                <a16:creationId xmlns:a16="http://schemas.microsoft.com/office/drawing/2014/main" id="{E452C4D0-65B7-4D14-949C-791499912F7F}"/>
              </a:ext>
            </a:extLst>
          </p:cNvPr>
          <p:cNvPicPr>
            <a:picLocks noChangeAspect="1"/>
          </p:cNvPicPr>
          <p:nvPr/>
        </p:nvPicPr>
        <p:blipFill rotWithShape="1">
          <a:blip r:embed="rId2"/>
          <a:srcRect t="12684" r="9091" b="10708"/>
          <a:stretch/>
        </p:blipFill>
        <p:spPr>
          <a:xfrm>
            <a:off x="20" y="10"/>
            <a:ext cx="12191980" cy="6857990"/>
          </a:xfrm>
          <a:prstGeom prst="rect">
            <a:avLst/>
          </a:prstGeom>
        </p:spPr>
      </p:pic>
      <p:grpSp>
        <p:nvGrpSpPr>
          <p:cNvPr id="27" name="Group 26">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8" name="Rectangle 27">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31C6CB4-183E-4C9D-BE34-4BC2114FEF64}"/>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fr-FR">
                <a:cs typeface="Calibri"/>
              </a:rPr>
              <a:t>Type D’ATTAQUE</a:t>
            </a:r>
            <a:r>
              <a:rPr lang="fr-FR">
                <a:solidFill>
                  <a:schemeClr val="accent1"/>
                </a:solidFill>
                <a:cs typeface="Calibri"/>
              </a:rPr>
              <a:t> </a:t>
            </a:r>
            <a:r>
              <a:rPr lang="fr-FR">
                <a:cs typeface="Calibri"/>
              </a:rPr>
              <a:t>d’ingénierie social</a:t>
            </a:r>
            <a:br>
              <a:rPr lang="fr-FR">
                <a:cs typeface="Calibri"/>
              </a:rPr>
            </a:br>
            <a:br>
              <a:rPr lang="fr-FR">
                <a:cs typeface="Calibri"/>
              </a:rPr>
            </a:br>
            <a:endParaRPr lang="en-US">
              <a:solidFill>
                <a:srgbClr val="FFFFFF"/>
              </a:solidFill>
            </a:endParaRPr>
          </a:p>
        </p:txBody>
      </p:sp>
    </p:spTree>
    <p:extLst>
      <p:ext uri="{BB962C8B-B14F-4D97-AF65-F5344CB8AC3E}">
        <p14:creationId xmlns:p14="http://schemas.microsoft.com/office/powerpoint/2010/main" val="383653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BD712F8-8AD1-4F6A-B208-D20AF41709BB}"/>
              </a:ext>
            </a:extLst>
          </p:cNvPr>
          <p:cNvSpPr>
            <a:spLocks noGrp="1"/>
          </p:cNvSpPr>
          <p:nvPr>
            <p:ph type="title"/>
          </p:nvPr>
        </p:nvSpPr>
        <p:spPr>
          <a:xfrm>
            <a:off x="746228" y="1073231"/>
            <a:ext cx="3054091" cy="4711539"/>
          </a:xfrm>
        </p:spPr>
        <p:txBody>
          <a:bodyPr anchor="ctr">
            <a:normAutofit/>
          </a:bodyPr>
          <a:lstStyle/>
          <a:p>
            <a:r>
              <a:rPr lang="fr-FR" err="1">
                <a:solidFill>
                  <a:schemeClr val="accent5">
                    <a:lumMod val="75000"/>
                  </a:schemeClr>
                </a:solidFill>
                <a:cs typeface="Calibri"/>
              </a:rPr>
              <a:t>Baiting</a:t>
            </a:r>
            <a:r>
              <a:rPr lang="fr-FR">
                <a:solidFill>
                  <a:schemeClr val="accent5">
                    <a:lumMod val="75000"/>
                  </a:schemeClr>
                </a:solidFill>
                <a:cs typeface="Calibri"/>
              </a:rPr>
              <a:t> ou APPÂTAGE</a:t>
            </a:r>
            <a:endParaRPr lang="fr-FR" sz="2200">
              <a:solidFill>
                <a:schemeClr val="accent1"/>
              </a:solidFill>
              <a:cs typeface="Calibri"/>
            </a:endParaRPr>
          </a:p>
        </p:txBody>
      </p:sp>
      <p:sp>
        <p:nvSpPr>
          <p:cNvPr id="15"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972D6FB-D3F9-4AED-8BF0-3A941637962A}"/>
              </a:ext>
            </a:extLst>
          </p:cNvPr>
          <p:cNvSpPr>
            <a:spLocks noGrp="1"/>
          </p:cNvSpPr>
          <p:nvPr>
            <p:ph idx="1"/>
          </p:nvPr>
        </p:nvSpPr>
        <p:spPr>
          <a:xfrm>
            <a:off x="4702629" y="1073231"/>
            <a:ext cx="6599582" cy="4711539"/>
          </a:xfrm>
        </p:spPr>
        <p:txBody>
          <a:bodyPr vert="horz" lIns="91440" tIns="45720" rIns="91440" bIns="45720" rtlCol="0">
            <a:normAutofit/>
          </a:bodyPr>
          <a:lstStyle/>
          <a:p>
            <a:pPr marL="0" indent="0">
              <a:buNone/>
            </a:pPr>
            <a:endParaRPr lang="fr-FR" sz="2000">
              <a:solidFill>
                <a:srgbClr val="FFFFFF"/>
              </a:solidFill>
              <a:ea typeface="+mn-lt"/>
              <a:cs typeface="+mn-lt"/>
            </a:endParaRPr>
          </a:p>
          <a:p>
            <a:pPr marL="0" indent="0">
              <a:buNone/>
            </a:pPr>
            <a:r>
              <a:rPr lang="fr-FR" sz="2000">
                <a:solidFill>
                  <a:srgbClr val="FFFFFF"/>
                </a:solidFill>
              </a:rPr>
              <a:t>Les attaques d'</a:t>
            </a:r>
            <a:r>
              <a:rPr lang="fr-FR" sz="2000" err="1">
                <a:solidFill>
                  <a:srgbClr val="FFFFFF"/>
                </a:solidFill>
              </a:rPr>
              <a:t>appat</a:t>
            </a:r>
            <a:r>
              <a:rPr lang="fr-FR" sz="2000">
                <a:solidFill>
                  <a:srgbClr val="FFFFFF"/>
                </a:solidFill>
              </a:rPr>
              <a:t> utilisent de fausses promesses pour piquer ou attirer la curiosité d'une victime dans le but de voler des informations personnelles.</a:t>
            </a:r>
          </a:p>
          <a:p>
            <a:pPr marL="0" indent="0">
              <a:buNone/>
            </a:pPr>
            <a:r>
              <a:rPr lang="fr-FR" sz="2000">
                <a:solidFill>
                  <a:srgbClr val="FFFFFF"/>
                </a:solidFill>
              </a:rPr>
              <a:t>La forme d'</a:t>
            </a:r>
            <a:r>
              <a:rPr lang="fr-FR" sz="2000" err="1">
                <a:solidFill>
                  <a:srgbClr val="FFFFFF"/>
                </a:solidFill>
              </a:rPr>
              <a:t>appat</a:t>
            </a:r>
            <a:r>
              <a:rPr lang="fr-FR" sz="2000">
                <a:solidFill>
                  <a:srgbClr val="FFFFFF"/>
                </a:solidFill>
              </a:rPr>
              <a:t> la plus rependue utilise des supports physiques pour disperser les logiciels malveillants (clé USB).</a:t>
            </a:r>
          </a:p>
          <a:p>
            <a:pPr marL="0" indent="0">
              <a:buNone/>
            </a:pPr>
            <a:r>
              <a:rPr lang="fr-FR" sz="2000">
                <a:solidFill>
                  <a:srgbClr val="FFFFFF"/>
                </a:solidFill>
              </a:rPr>
              <a:t>Les formes d'</a:t>
            </a:r>
            <a:r>
              <a:rPr lang="fr-FR" sz="2000" err="1">
                <a:solidFill>
                  <a:srgbClr val="FFFFFF"/>
                </a:solidFill>
              </a:rPr>
              <a:t>appats</a:t>
            </a:r>
            <a:r>
              <a:rPr lang="fr-FR" sz="2000">
                <a:solidFill>
                  <a:srgbClr val="FFFFFF"/>
                </a:solidFill>
              </a:rPr>
              <a:t> en ligne consiste en des publicités alléchantes qui mènent a des sites malveillants.</a:t>
            </a:r>
          </a:p>
        </p:txBody>
      </p:sp>
      <p:pic>
        <p:nvPicPr>
          <p:cNvPr id="4098" name="Picture 2" descr="Asset 3">
            <a:extLst>
              <a:ext uri="{FF2B5EF4-FFF2-40B4-BE49-F238E27FC236}">
                <a16:creationId xmlns:a16="http://schemas.microsoft.com/office/drawing/2014/main" id="{68849A5F-F93A-4DFE-938B-F07CF3EE0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789" y="1009397"/>
            <a:ext cx="143827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504B5-58E1-49F4-9355-11968ABD17E9}"/>
              </a:ext>
            </a:extLst>
          </p:cNvPr>
          <p:cNvSpPr>
            <a:spLocks noGrp="1"/>
          </p:cNvSpPr>
          <p:nvPr>
            <p:ph type="title"/>
          </p:nvPr>
        </p:nvSpPr>
        <p:spPr>
          <a:xfrm>
            <a:off x="746228" y="1073231"/>
            <a:ext cx="3054091" cy="4711539"/>
          </a:xfrm>
        </p:spPr>
        <p:txBody>
          <a:bodyPr anchor="ctr">
            <a:normAutofit/>
          </a:bodyPr>
          <a:lstStyle/>
          <a:p>
            <a:r>
              <a:rPr lang="fr-FR">
                <a:solidFill>
                  <a:schemeClr val="accent5">
                    <a:lumMod val="75000"/>
                  </a:schemeClr>
                </a:solidFill>
                <a:cs typeface="Calibri"/>
              </a:rPr>
              <a:t>Email Hacking</a:t>
            </a:r>
            <a:endParaRPr lang="fr-CA" sz="2200">
              <a:solidFill>
                <a:schemeClr val="accent1"/>
              </a:solidFill>
            </a:endParaRPr>
          </a:p>
        </p:txBody>
      </p:sp>
      <p:sp>
        <p:nvSpPr>
          <p:cNvPr id="22"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24050E-BCE0-407F-8ABD-5F10597B07F8}"/>
              </a:ext>
            </a:extLst>
          </p:cNvPr>
          <p:cNvSpPr>
            <a:spLocks noGrp="1"/>
          </p:cNvSpPr>
          <p:nvPr>
            <p:ph idx="1"/>
          </p:nvPr>
        </p:nvSpPr>
        <p:spPr>
          <a:xfrm>
            <a:off x="4702629" y="1073231"/>
            <a:ext cx="6599582" cy="4711539"/>
          </a:xfrm>
        </p:spPr>
        <p:txBody>
          <a:bodyPr>
            <a:normAutofit/>
          </a:bodyPr>
          <a:lstStyle/>
          <a:p>
            <a:pPr marL="0" indent="0">
              <a:buNone/>
            </a:pPr>
            <a:r>
              <a:rPr lang="fr-FR" sz="2000">
                <a:solidFill>
                  <a:srgbClr val="FFFFFF"/>
                </a:solidFill>
                <a:latin typeface="+mj-lt"/>
                <a:ea typeface="Georgia"/>
                <a:cs typeface="Georgia"/>
              </a:rPr>
              <a:t>Il est dans notre nature de prêter attention aux messages des personnes que nous connaissons.</a:t>
            </a:r>
          </a:p>
          <a:p>
            <a:pPr marL="0" indent="0" algn="just">
              <a:buNone/>
            </a:pPr>
            <a:r>
              <a:rPr lang="fr-FR" sz="2000">
                <a:solidFill>
                  <a:srgbClr val="FFFFFF"/>
                </a:solidFill>
                <a:latin typeface="+mj-lt"/>
                <a:ea typeface="Georgia"/>
                <a:cs typeface="Georgia"/>
              </a:rPr>
              <a:t>Certains criminels tentent d'en tirer parti en réquisitionnant des comptes de messagerie et en envoyant des listes de contacts de comptes de spam.</a:t>
            </a:r>
            <a:endParaRPr lang="fr-CA" sz="2000">
              <a:solidFill>
                <a:srgbClr val="FFFFFF"/>
              </a:solidFill>
              <a:latin typeface="+mj-lt"/>
            </a:endParaRPr>
          </a:p>
        </p:txBody>
      </p:sp>
      <p:pic>
        <p:nvPicPr>
          <p:cNvPr id="5122" name="Picture 2" descr="Asset 6">
            <a:extLst>
              <a:ext uri="{FF2B5EF4-FFF2-40B4-BE49-F238E27FC236}">
                <a16:creationId xmlns:a16="http://schemas.microsoft.com/office/drawing/2014/main" id="{68D8EC1F-88A6-4DBF-ABDE-555A45707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789" y="1073230"/>
            <a:ext cx="143827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0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ACB41A8-315A-4749-844A-8D789004BD33}"/>
              </a:ext>
            </a:extLst>
          </p:cNvPr>
          <p:cNvSpPr>
            <a:spLocks noGrp="1"/>
          </p:cNvSpPr>
          <p:nvPr>
            <p:ph type="title"/>
          </p:nvPr>
        </p:nvSpPr>
        <p:spPr>
          <a:xfrm>
            <a:off x="746228" y="1073231"/>
            <a:ext cx="3054091" cy="4711539"/>
          </a:xfrm>
        </p:spPr>
        <p:txBody>
          <a:bodyPr anchor="ctr">
            <a:normAutofit/>
          </a:bodyPr>
          <a:lstStyle/>
          <a:p>
            <a:r>
              <a:rPr lang="fr-FR">
                <a:solidFill>
                  <a:schemeClr val="accent5">
                    <a:lumMod val="75000"/>
                  </a:schemeClr>
                </a:solidFill>
                <a:cs typeface="Calibri"/>
              </a:rPr>
              <a:t>Scareware ou MALICIEL</a:t>
            </a:r>
            <a:endParaRPr lang="fr-FR" sz="2200">
              <a:solidFill>
                <a:schemeClr val="accent1"/>
              </a:solidFill>
            </a:endParaRPr>
          </a:p>
        </p:txBody>
      </p:sp>
      <p:sp>
        <p:nvSpPr>
          <p:cNvPr id="26" name="Rectangle 25">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3A61FF9D-826A-4713-A7AB-72A239AF918F}"/>
              </a:ext>
            </a:extLst>
          </p:cNvPr>
          <p:cNvSpPr>
            <a:spLocks noGrp="1"/>
          </p:cNvSpPr>
          <p:nvPr>
            <p:ph idx="1"/>
          </p:nvPr>
        </p:nvSpPr>
        <p:spPr>
          <a:xfrm>
            <a:off x="4702629" y="1073231"/>
            <a:ext cx="6599582" cy="4711539"/>
          </a:xfrm>
        </p:spPr>
        <p:txBody>
          <a:bodyPr vert="horz" lIns="91440" tIns="45720" rIns="91440" bIns="45720" rtlCol="0">
            <a:normAutofit/>
          </a:bodyPr>
          <a:lstStyle/>
          <a:p>
            <a:pPr marL="0" indent="0">
              <a:buNone/>
            </a:pPr>
            <a:r>
              <a:rPr lang="fr-FR" sz="2000">
                <a:solidFill>
                  <a:srgbClr val="FFFFFF"/>
                </a:solidFill>
                <a:ea typeface="+mn-lt"/>
                <a:cs typeface="+mn-lt"/>
              </a:rPr>
              <a:t>Scareware implique que les victimes soient bombardées de fausses alarmes et de menaces fictives. </a:t>
            </a:r>
          </a:p>
          <a:p>
            <a:pPr marL="0" indent="0">
              <a:buNone/>
            </a:pPr>
            <a:r>
              <a:rPr lang="fr-FR" sz="2000">
                <a:solidFill>
                  <a:srgbClr val="FFFFFF"/>
                </a:solidFill>
                <a:ea typeface="+mn-lt"/>
                <a:cs typeface="+mn-lt"/>
              </a:rPr>
              <a:t>Les utilisateurs sont trompés en pensant que leur système est infecté par des logiciels malveillants, ce qui les incite à installer un logiciel qui n'a aucun avantage réel (autre que pour l'auteur) ou qui est lui-même un logiciel malveillant. </a:t>
            </a:r>
            <a:endParaRPr lang="fr-FR" sz="2000">
              <a:solidFill>
                <a:srgbClr val="FFFFFF"/>
              </a:solidFill>
            </a:endParaRPr>
          </a:p>
        </p:txBody>
      </p:sp>
      <p:pic>
        <p:nvPicPr>
          <p:cNvPr id="6146" name="Picture 2" descr="Asset 8">
            <a:extLst>
              <a:ext uri="{FF2B5EF4-FFF2-40B4-BE49-F238E27FC236}">
                <a16:creationId xmlns:a16="http://schemas.microsoft.com/office/drawing/2014/main" id="{96D1CB02-A8C1-4E6E-AA80-40ED3BBFF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998" y="898996"/>
            <a:ext cx="143827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9801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7EA0962D0BED4A8E9F8B1763D5F3FD" ma:contentTypeVersion="2" ma:contentTypeDescription="Crée un document." ma:contentTypeScope="" ma:versionID="bd35d6aff7b8b5b4bd6531dd422941ff">
  <xsd:schema xmlns:xsd="http://www.w3.org/2001/XMLSchema" xmlns:xs="http://www.w3.org/2001/XMLSchema" xmlns:p="http://schemas.microsoft.com/office/2006/metadata/properties" xmlns:ns2="54d1d97b-ec4a-465f-8581-3d2298a8bf32" targetNamespace="http://schemas.microsoft.com/office/2006/metadata/properties" ma:root="true" ma:fieldsID="ba10f4a9b827ba766ef23f2ccf4f1020" ns2:_="">
    <xsd:import namespace="54d1d97b-ec4a-465f-8581-3d2298a8bf3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d1d97b-ec4a-465f-8581-3d2298a8b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63B83A-8652-43A9-BF66-DADAB9B2AD68}">
  <ds:schemaRefs>
    <ds:schemaRef ds:uri="54d1d97b-ec4a-465f-8581-3d2298a8bf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FA8073C-4C71-467F-8AB3-E7904FEAA1DB}">
  <ds:schemaRefs>
    <ds:schemaRef ds:uri="54d1d97b-ec4a-465f-8581-3d2298a8bf3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B9B78AE-D28E-4242-AE2A-5CBA151CAC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Dividend</vt:lpstr>
      <vt:lpstr>Attaque d’IngÉnierie social</vt:lpstr>
      <vt:lpstr>PLAN</vt:lpstr>
      <vt:lpstr>Introduction</vt:lpstr>
      <vt:lpstr>Qu’est-ce que l’ingénierie social ?</vt:lpstr>
      <vt:lpstr>PowerPoint Presentation</vt:lpstr>
      <vt:lpstr>Type D’ATTAQUE d’ingénierie social  </vt:lpstr>
      <vt:lpstr>Baiting ou APPÂTAGE</vt:lpstr>
      <vt:lpstr>Email Hacking</vt:lpstr>
      <vt:lpstr>Scareware ou MALICIEL</vt:lpstr>
      <vt:lpstr>Spear phishing  ou HARPONNAGE</vt:lpstr>
      <vt:lpstr>Talonnage</vt:lpstr>
      <vt:lpstr>Phishing ou hameçonnage</vt:lpstr>
      <vt:lpstr>OUTILS D’INGENERIE SOCIAL</vt:lpstr>
      <vt:lpstr>Social Engineering toolkit : Setoolkit</vt:lpstr>
      <vt:lpstr>Zphisher</vt:lpstr>
      <vt:lpstr>Demo :  AYA hAMECONNAGE</vt:lpstr>
      <vt:lpstr>PHISHING</vt:lpstr>
      <vt:lpstr>PHISHING</vt:lpstr>
      <vt:lpstr>PHISHING</vt:lpstr>
      <vt:lpstr>PHISHING</vt:lpstr>
      <vt:lpstr>PHISHING</vt:lpstr>
      <vt:lpstr>Demo : Rodrigue Email Attack</vt:lpstr>
      <vt:lpstr>Email HAckinG</vt:lpstr>
      <vt:lpstr>Email HAckinG</vt:lpstr>
      <vt:lpstr>Email HAckinG</vt:lpstr>
      <vt:lpstr>Email HAckinG</vt:lpstr>
      <vt:lpstr>Email HAckinG</vt:lpstr>
      <vt:lpstr>Demo :  Emmanuel Website Jacking Attack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1</cp:revision>
  <dcterms:created xsi:type="dcterms:W3CDTF">2021-11-30T20:33:47Z</dcterms:created>
  <dcterms:modified xsi:type="dcterms:W3CDTF">2021-12-10T01:32:42Z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0x0101001D7EA0962D0BED4A8E9F8B1763D5F3FD</vt:lpwstr>
  </property>
</Properties>
</file>