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937B-DC33-4E35-BF46-A48DE97624B4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F660-5FC4-4E89-9004-E69D8E47C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69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937B-DC33-4E35-BF46-A48DE97624B4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F660-5FC4-4E89-9004-E69D8E47C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371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937B-DC33-4E35-BF46-A48DE97624B4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F660-5FC4-4E89-9004-E69D8E47C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946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937B-DC33-4E35-BF46-A48DE97624B4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F660-5FC4-4E89-9004-E69D8E47C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988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937B-DC33-4E35-BF46-A48DE97624B4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F660-5FC4-4E89-9004-E69D8E47C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23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937B-DC33-4E35-BF46-A48DE97624B4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F660-5FC4-4E89-9004-E69D8E47C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402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937B-DC33-4E35-BF46-A48DE97624B4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F660-5FC4-4E89-9004-E69D8E47C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92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937B-DC33-4E35-BF46-A48DE97624B4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F660-5FC4-4E89-9004-E69D8E47C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729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937B-DC33-4E35-BF46-A48DE97624B4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F660-5FC4-4E89-9004-E69D8E47C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482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937B-DC33-4E35-BF46-A48DE97624B4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F660-5FC4-4E89-9004-E69D8E47C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330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937B-DC33-4E35-BF46-A48DE97624B4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F660-5FC4-4E89-9004-E69D8E47C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074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1937B-DC33-4E35-BF46-A48DE97624B4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F660-5FC4-4E89-9004-E69D8E47C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129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sz="8000" dirty="0" smtClean="0"/>
              <a:t>PROJET DE SYNTHÈSE </a:t>
            </a:r>
            <a:endParaRPr lang="fr-CA" sz="8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174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1740" cy="1943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479" y="730023"/>
            <a:ext cx="10515600" cy="1325563"/>
          </a:xfrm>
        </p:spPr>
        <p:txBody>
          <a:bodyPr/>
          <a:lstStyle/>
          <a:p>
            <a:r>
              <a:rPr lang="fr-CA" dirty="0" smtClean="0"/>
              <a:t> RAPPORT FINAL PROJET DE SYNTHESE </a:t>
            </a:r>
            <a:br>
              <a:rPr lang="fr-CA" dirty="0" smtClean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FR" sz="3200" i="1" dirty="0" smtClean="0"/>
              <a:t>Mise </a:t>
            </a:r>
            <a:r>
              <a:rPr lang="fr-FR" sz="3200" i="1" dirty="0"/>
              <a:t>en place d’une application web de gestion complète d’apprentissage en ligne comportant un processus complet, intuitif et dynamique de fonctionnalités : demande d’admission, inscription, choix de cours, suivi de cours à distance</a:t>
            </a:r>
            <a:r>
              <a:rPr lang="fr-FR" i="1" dirty="0"/>
              <a:t>. </a:t>
            </a:r>
            <a:endParaRPr lang="fr-FR" dirty="0"/>
          </a:p>
          <a:p>
            <a:pPr marL="0" indent="0">
              <a:buNone/>
            </a:pPr>
            <a:r>
              <a:rPr lang="fr-CA" b="1" i="1" dirty="0" smtClean="0"/>
              <a:t>	</a:t>
            </a:r>
            <a:r>
              <a:rPr lang="fr-CA" b="1" i="1" dirty="0" smtClean="0"/>
              <a:t>(</a:t>
            </a:r>
            <a:r>
              <a:rPr lang="fr-CA" b="1" i="1" dirty="0"/>
              <a:t>SYGAL) </a:t>
            </a:r>
            <a:r>
              <a:rPr lang="fr-CA" b="1" i="1" dirty="0" smtClean="0"/>
              <a:t> =&gt;     </a:t>
            </a:r>
            <a:r>
              <a:rPr lang="fr-CA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://www.rodani.net/sd/</a:t>
            </a:r>
            <a:endParaRPr lang="fr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1740" cy="1943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8784" y="0"/>
            <a:ext cx="10840279" cy="2332382"/>
          </a:xfrm>
        </p:spPr>
        <p:txBody>
          <a:bodyPr>
            <a:noAutofit/>
          </a:bodyPr>
          <a:lstStyle/>
          <a:p>
            <a:r>
              <a:rPr lang="fr-CA" sz="6600" dirty="0" smtClean="0"/>
              <a:t>PLAN DE PRESENTATION </a:t>
            </a:r>
            <a:endParaRPr lang="fr-CA" sz="66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4886" y="3319669"/>
            <a:ext cx="10840279" cy="2332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6600" dirty="0" smtClean="0"/>
              <a:t>PRÉSENTÉ PAR :</a:t>
            </a:r>
          </a:p>
          <a:p>
            <a:pPr marL="1314450" lvl="1" indent="-857250">
              <a:buFont typeface="Wingdings" panose="05000000000000000000" pitchFamily="2" charset="2"/>
              <a:buChar char="Ø"/>
            </a:pPr>
            <a:r>
              <a:rPr lang="fr-CA" sz="4000" dirty="0"/>
              <a:t> </a:t>
            </a:r>
            <a:r>
              <a:rPr lang="fr-CA" sz="4000" dirty="0" smtClean="0"/>
              <a:t>seka Assi </a:t>
            </a:r>
            <a:r>
              <a:rPr lang="fr-CA" sz="4000" dirty="0" err="1" smtClean="0"/>
              <a:t>A,Rodrigue</a:t>
            </a:r>
            <a:r>
              <a:rPr lang="fr-CA" sz="4000" dirty="0" smtClean="0"/>
              <a:t>,</a:t>
            </a:r>
          </a:p>
          <a:p>
            <a:pPr marL="1314450" lvl="1" indent="-857250">
              <a:buFont typeface="Wingdings" panose="05000000000000000000" pitchFamily="2" charset="2"/>
              <a:buChar char="Ø"/>
            </a:pPr>
            <a:r>
              <a:rPr lang="fr-CA" sz="4000" dirty="0" err="1" smtClean="0"/>
              <a:t>Akakpovi</a:t>
            </a:r>
            <a:r>
              <a:rPr lang="fr-CA" sz="4000" dirty="0" smtClean="0"/>
              <a:t> </a:t>
            </a:r>
            <a:r>
              <a:rPr lang="fr-CA" sz="4000" dirty="0" err="1" smtClean="0"/>
              <a:t>S,Yawo</a:t>
            </a: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6357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1740" cy="19431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0753" y="18136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CA" sz="4800" dirty="0" smtClean="0"/>
              <a:t>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4800" dirty="0" smtClean="0"/>
              <a:t>ANNALYSE FONCTIONNELLE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4800" dirty="0" smtClean="0"/>
              <a:t>DIAGRAMME </a:t>
            </a:r>
            <a:r>
              <a:rPr lang="fr-CA" sz="4800" dirty="0" smtClean="0"/>
              <a:t>DE CLASSE UML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4800" dirty="0" smtClean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4800" dirty="0" smtClean="0"/>
              <a:t>CONCLUSION </a:t>
            </a:r>
            <a:endParaRPr lang="fr-CA" sz="4800" dirty="0"/>
          </a:p>
        </p:txBody>
      </p:sp>
    </p:spTree>
    <p:extLst>
      <p:ext uri="{BB962C8B-B14F-4D97-AF65-F5344CB8AC3E}">
        <p14:creationId xmlns:p14="http://schemas.microsoft.com/office/powerpoint/2010/main" val="38841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1740" cy="1943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5541" y="2213113"/>
            <a:ext cx="6463748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CA" dirty="0" smtClean="0"/>
              <a:t>Problématique</a:t>
            </a:r>
            <a:endParaRPr lang="fr-CA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812774" y="221008"/>
            <a:ext cx="10310191" cy="1722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8000" dirty="0" smtClean="0"/>
              <a:t>INTRODUCTION</a:t>
            </a:r>
            <a:endParaRPr lang="fr-CA" sz="80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6104" y="3830568"/>
            <a:ext cx="11555896" cy="259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La pression croissante de l’expansion du numérique dans l’éducation est porteur de réflexion. Cet enjeu important nous à amener à concevoir et implémenter une plateforme d’enseignement virtuel.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65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1740" cy="1943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8544" y="407656"/>
            <a:ext cx="10515600" cy="1325563"/>
          </a:xfrm>
        </p:spPr>
        <p:txBody>
          <a:bodyPr/>
          <a:lstStyle/>
          <a:p>
            <a:r>
              <a:rPr lang="fr-CA" dirty="0"/>
              <a:t>OBJECTIFS </a:t>
            </a:r>
            <a:r>
              <a:rPr lang="fr-CA" dirty="0" smtClean="0"/>
              <a:t> ET PORTÉ DU </a:t>
            </a:r>
            <a:r>
              <a:rPr lang="fr-CA" dirty="0"/>
              <a:t>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1977" y="1882333"/>
            <a:ext cx="10515600" cy="4351338"/>
          </a:xfrm>
        </p:spPr>
        <p:txBody>
          <a:bodyPr/>
          <a:lstStyle/>
          <a:p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Développer et mettre en place un nouveau système de gestion de cours. 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dirty="0"/>
              <a:t>Améliorer la productivité du personnel concerné et réduire au minimum les erreurs et les ruptures d’équipement, etc. 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Avoir </a:t>
            </a:r>
            <a:r>
              <a:rPr lang="fr-FR" dirty="0"/>
              <a:t>un accès immédiat et fiable aux ressources d’enseignement et de cours. 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233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1740" cy="1943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0425" y="385466"/>
            <a:ext cx="10515600" cy="1325563"/>
          </a:xfrm>
        </p:spPr>
        <p:txBody>
          <a:bodyPr/>
          <a:lstStyle/>
          <a:p>
            <a:r>
              <a:rPr lang="fr-CA" dirty="0" smtClean="0"/>
              <a:t>ANANALYSE FONCTIONNELLE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64" y="2336270"/>
            <a:ext cx="5181600" cy="3833629"/>
          </a:xfrm>
        </p:spPr>
      </p:pic>
    </p:spTree>
    <p:extLst>
      <p:ext uri="{BB962C8B-B14F-4D97-AF65-F5344CB8AC3E}">
        <p14:creationId xmlns:p14="http://schemas.microsoft.com/office/powerpoint/2010/main" val="4142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1740" cy="1943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86390"/>
            <a:ext cx="10515600" cy="1325563"/>
          </a:xfrm>
        </p:spPr>
        <p:txBody>
          <a:bodyPr/>
          <a:lstStyle/>
          <a:p>
            <a:r>
              <a:rPr lang="fr-CA" dirty="0" smtClean="0"/>
              <a:t>DIAGRAMME DE CLASES UML</a:t>
            </a:r>
            <a:endParaRPr lang="fr-CA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97" y="1816473"/>
            <a:ext cx="7164626" cy="4586702"/>
          </a:xfrm>
        </p:spPr>
      </p:pic>
    </p:spTree>
    <p:extLst>
      <p:ext uri="{BB962C8B-B14F-4D97-AF65-F5344CB8AC3E}">
        <p14:creationId xmlns:p14="http://schemas.microsoft.com/office/powerpoint/2010/main" val="42616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INTERFACE ET DEMO</a:t>
            </a:r>
            <a:endParaRPr lang="fr-C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0604" cy="19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160</Words>
  <Application>Microsoft Office PowerPoint</Application>
  <PresentationFormat>Grand écran</PresentationFormat>
  <Paragraphs>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PROJET DE SYNTHÈSE </vt:lpstr>
      <vt:lpstr> RAPPORT FINAL PROJET DE SYNTHESE  </vt:lpstr>
      <vt:lpstr>PLAN DE PRESENTATION </vt:lpstr>
      <vt:lpstr>Présentation PowerPoint</vt:lpstr>
      <vt:lpstr>Problématique</vt:lpstr>
      <vt:lpstr>OBJECTIFS  ET PORTÉ DU PROJET </vt:lpstr>
      <vt:lpstr>ANANALYSE FONCTIONNELLE</vt:lpstr>
      <vt:lpstr>DIAGRAMME DE CLASES UML</vt:lpstr>
      <vt:lpstr>INTERFACE ET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SYNTHÈSE</dc:title>
  <dc:creator>RODRIGUE SEKA</dc:creator>
  <cp:lastModifiedBy>RODRIGUE SEKA</cp:lastModifiedBy>
  <cp:revision>7</cp:revision>
  <dcterms:created xsi:type="dcterms:W3CDTF">2022-08-11T21:48:31Z</dcterms:created>
  <dcterms:modified xsi:type="dcterms:W3CDTF">2022-08-11T22:40:40Z</dcterms:modified>
</cp:coreProperties>
</file>