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8ff37420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8ff37420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8ff37420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8ff37420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8ff374204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8ff37420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8ff3742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8ff3742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8ff3742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8ff3742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8ff37420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8ff37420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8ff37420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8ff3742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8ff37420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8ff37420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8ff37420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8ff37420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8ff37420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8ff37420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8ff37420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8ff37420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Liberation Contingency: A Star Wars Game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Ryan Orf and Nathan Toepke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Roles and Responsibilities</a:t>
            </a: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Ryan: Level Design and Hero Scripting</a:t>
            </a:r>
            <a:endParaRPr/>
          </a:p>
          <a:p>
            <a:pPr indent="0" lvl="0" marL="0" rtl="0" algn="l">
              <a:spcBef>
                <a:spcPts val="1200"/>
              </a:spcBef>
              <a:spcAft>
                <a:spcPts val="0"/>
              </a:spcAft>
              <a:buNone/>
            </a:pPr>
            <a:r>
              <a:rPr lang="en"/>
              <a:t>Nathan: Enemy Scripting and Persistent Player Data</a:t>
            </a:r>
            <a:endParaRPr/>
          </a:p>
          <a:p>
            <a:pPr indent="0" lvl="0" marL="0" rtl="0" algn="l">
              <a:spcBef>
                <a:spcPts val="1200"/>
              </a:spcBef>
              <a:spcAft>
                <a:spcPts val="1200"/>
              </a:spcAft>
              <a:buNone/>
            </a:pPr>
            <a:r>
              <a:rPr lang="en"/>
              <a:t>Both: UI Design Decisions and Implementations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96" name="Google Shape;196;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were able to turn this project into a very fun </a:t>
            </a:r>
            <a:r>
              <a:rPr lang="en"/>
              <a:t>creation based off of something we both love. The game mechanics were simple enough to implement given what we have learned, which lent itself to no periods of severe stress or frustration. This project became so enjoyable that we currently plan to implement a couple additional features for own sake, which we may or may not have available at the allotted time of presentation.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Possible Sources</a:t>
            </a:r>
            <a:endParaRPr/>
          </a:p>
        </p:txBody>
      </p:sp>
      <p:sp>
        <p:nvSpPr>
          <p:cNvPr id="202" name="Google Shape;202;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Star Wars Image models were obtained from Google Images</a:t>
            </a:r>
            <a:endParaRPr/>
          </a:p>
          <a:p>
            <a:pPr indent="0" lvl="0" marL="0" rtl="0" algn="l">
              <a:spcBef>
                <a:spcPts val="1200"/>
              </a:spcBef>
              <a:spcAft>
                <a:spcPts val="0"/>
              </a:spcAft>
              <a:buNone/>
            </a:pPr>
            <a:r>
              <a:rPr lang="en"/>
              <a:t>Star Wars music was downloaded from Internet Archive</a:t>
            </a:r>
            <a:endParaRPr/>
          </a:p>
          <a:p>
            <a:pPr indent="0" lvl="0" marL="0" rtl="0" algn="l">
              <a:spcBef>
                <a:spcPts val="1200"/>
              </a:spcBef>
              <a:spcAft>
                <a:spcPts val="1200"/>
              </a:spcAft>
              <a:buNone/>
            </a:pPr>
            <a:r>
              <a:rPr lang="en"/>
              <a:t>We did not personally create the Star Wars  images or music used in this project, and as such we are not attempting to claim them as our own or use them for any type of monetary or otherwise personal benefit.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Implementation of Bee Game (The Liberation Contingency)</a:t>
            </a:r>
            <a:endParaRPr/>
          </a:p>
          <a:p>
            <a:pPr indent="-311150" lvl="0" marL="457200" rtl="0" algn="l">
              <a:lnSpc>
                <a:spcPct val="150000"/>
              </a:lnSpc>
              <a:spcBef>
                <a:spcPts val="0"/>
              </a:spcBef>
              <a:spcAft>
                <a:spcPts val="0"/>
              </a:spcAft>
              <a:buSzPts val="1300"/>
              <a:buChar char="●"/>
            </a:pPr>
            <a:r>
              <a:rPr lang="en"/>
              <a:t>Multiple Levels</a:t>
            </a:r>
            <a:endParaRPr/>
          </a:p>
          <a:p>
            <a:pPr indent="-311150" lvl="0" marL="457200" rtl="0" algn="l">
              <a:lnSpc>
                <a:spcPct val="150000"/>
              </a:lnSpc>
              <a:spcBef>
                <a:spcPts val="0"/>
              </a:spcBef>
              <a:spcAft>
                <a:spcPts val="0"/>
              </a:spcAft>
              <a:buSzPts val="1300"/>
              <a:buChar char="●"/>
            </a:pPr>
            <a:r>
              <a:rPr lang="en"/>
              <a:t>Enemy and Environment variety</a:t>
            </a:r>
            <a:endParaRPr/>
          </a:p>
          <a:p>
            <a:pPr indent="-311150" lvl="0" marL="457200" rtl="0" algn="l">
              <a:lnSpc>
                <a:spcPct val="150000"/>
              </a:lnSpc>
              <a:spcBef>
                <a:spcPts val="0"/>
              </a:spcBef>
              <a:spcAft>
                <a:spcPts val="0"/>
              </a:spcAft>
              <a:buSzPts val="1300"/>
              <a:buChar char="●"/>
            </a:pPr>
            <a:r>
              <a:rPr lang="en"/>
              <a:t>Persistent Score across Levels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of Final Design</a:t>
            </a:r>
            <a:endParaRPr/>
          </a:p>
        </p:txBody>
      </p:sp>
      <p:pic>
        <p:nvPicPr>
          <p:cNvPr id="147" name="Google Shape;147;p15"/>
          <p:cNvPicPr preferRelativeResize="0"/>
          <p:nvPr/>
        </p:nvPicPr>
        <p:blipFill>
          <a:blip r:embed="rId3">
            <a:alphaModFix/>
          </a:blip>
          <a:stretch>
            <a:fillRect/>
          </a:stretch>
        </p:blipFill>
        <p:spPr>
          <a:xfrm>
            <a:off x="1297500" y="1040825"/>
            <a:ext cx="6256292" cy="353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Level One</a:t>
            </a:r>
            <a:endParaRPr/>
          </a:p>
        </p:txBody>
      </p:sp>
      <p:pic>
        <p:nvPicPr>
          <p:cNvPr id="153" name="Google Shape;153;p16"/>
          <p:cNvPicPr preferRelativeResize="0"/>
          <p:nvPr/>
        </p:nvPicPr>
        <p:blipFill>
          <a:blip r:embed="rId3">
            <a:alphaModFix/>
          </a:blip>
          <a:stretch>
            <a:fillRect/>
          </a:stretch>
        </p:blipFill>
        <p:spPr>
          <a:xfrm>
            <a:off x="1441263" y="989325"/>
            <a:ext cx="6261468" cy="3530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Level Two and Three</a:t>
            </a:r>
            <a:endParaRPr/>
          </a:p>
        </p:txBody>
      </p:sp>
      <p:pic>
        <p:nvPicPr>
          <p:cNvPr id="159" name="Google Shape;159;p17"/>
          <p:cNvPicPr preferRelativeResize="0"/>
          <p:nvPr/>
        </p:nvPicPr>
        <p:blipFill>
          <a:blip r:embed="rId3">
            <a:alphaModFix/>
          </a:blip>
          <a:stretch>
            <a:fillRect/>
          </a:stretch>
        </p:blipFill>
        <p:spPr>
          <a:xfrm>
            <a:off x="49375" y="1395640"/>
            <a:ext cx="4419600" cy="2469635"/>
          </a:xfrm>
          <a:prstGeom prst="rect">
            <a:avLst/>
          </a:prstGeom>
          <a:noFill/>
          <a:ln>
            <a:noFill/>
          </a:ln>
        </p:spPr>
      </p:pic>
      <p:pic>
        <p:nvPicPr>
          <p:cNvPr id="160" name="Google Shape;160;p17"/>
          <p:cNvPicPr preferRelativeResize="0"/>
          <p:nvPr/>
        </p:nvPicPr>
        <p:blipFill>
          <a:blip r:embed="rId4">
            <a:alphaModFix/>
          </a:blip>
          <a:stretch>
            <a:fillRect/>
          </a:stretch>
        </p:blipFill>
        <p:spPr>
          <a:xfrm>
            <a:off x="4572000" y="1397250"/>
            <a:ext cx="4370225" cy="24664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and Methods</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Use PlayerPrefs for saving score between Scenes</a:t>
            </a:r>
            <a:endParaRPr/>
          </a:p>
          <a:p>
            <a:pPr indent="-311150" lvl="0" marL="457200" rtl="0" algn="l">
              <a:lnSpc>
                <a:spcPct val="200000"/>
              </a:lnSpc>
              <a:spcBef>
                <a:spcPts val="0"/>
              </a:spcBef>
              <a:spcAft>
                <a:spcPts val="0"/>
              </a:spcAft>
              <a:buSzPts val="1300"/>
              <a:buChar char="●"/>
            </a:pPr>
            <a:r>
              <a:rPr lang="en"/>
              <a:t>Using Layers and tags to differentiate between Hero and Enemies</a:t>
            </a:r>
            <a:endParaRPr/>
          </a:p>
          <a:p>
            <a:pPr indent="-311150" lvl="0" marL="457200" rtl="0" algn="l">
              <a:lnSpc>
                <a:spcPct val="200000"/>
              </a:lnSpc>
              <a:spcBef>
                <a:spcPts val="0"/>
              </a:spcBef>
              <a:spcAft>
                <a:spcPts val="0"/>
              </a:spcAft>
              <a:buSzPts val="1300"/>
              <a:buChar char="●"/>
            </a:pPr>
            <a:r>
              <a:rPr lang="en"/>
              <a:t>C# Scripting for Movement</a:t>
            </a:r>
            <a:endParaRPr/>
          </a:p>
          <a:p>
            <a:pPr indent="-311150" lvl="0" marL="457200" rtl="0" algn="l">
              <a:lnSpc>
                <a:spcPct val="200000"/>
              </a:lnSpc>
              <a:spcBef>
                <a:spcPts val="0"/>
              </a:spcBef>
              <a:spcAft>
                <a:spcPts val="0"/>
              </a:spcAft>
              <a:buSzPts val="1300"/>
              <a:buChar char="●"/>
            </a:pPr>
            <a:r>
              <a:rPr lang="en"/>
              <a:t>File I/O for storing User Results</a:t>
            </a:r>
            <a:endParaRPr/>
          </a:p>
          <a:p>
            <a:pPr indent="-311150" lvl="0" marL="457200" rtl="0" algn="l">
              <a:lnSpc>
                <a:spcPct val="200000"/>
              </a:lnSpc>
              <a:spcBef>
                <a:spcPts val="0"/>
              </a:spcBef>
              <a:spcAft>
                <a:spcPts val="0"/>
              </a:spcAft>
              <a:buSzPts val="1300"/>
              <a:buChar char="●"/>
            </a:pPr>
            <a:r>
              <a:rPr lang="en"/>
              <a:t>2D physics for detecting collisions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 and Methods</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we chose 2D</a:t>
            </a:r>
            <a:endParaRPr/>
          </a:p>
          <a:p>
            <a:pPr indent="-311150" lvl="0" marL="457200" rtl="0" algn="l">
              <a:lnSpc>
                <a:spcPct val="200000"/>
              </a:lnSpc>
              <a:spcBef>
                <a:spcPts val="1200"/>
              </a:spcBef>
              <a:spcAft>
                <a:spcPts val="0"/>
              </a:spcAft>
              <a:buSzPts val="1300"/>
              <a:buChar char="●"/>
            </a:pPr>
            <a:r>
              <a:rPr lang="en"/>
              <a:t>2d physics</a:t>
            </a:r>
            <a:endParaRPr/>
          </a:p>
          <a:p>
            <a:pPr indent="-311150" lvl="0" marL="457200" rtl="0" algn="l">
              <a:lnSpc>
                <a:spcPct val="200000"/>
              </a:lnSpc>
              <a:spcBef>
                <a:spcPts val="0"/>
              </a:spcBef>
              <a:spcAft>
                <a:spcPts val="0"/>
              </a:spcAft>
              <a:buSzPts val="1300"/>
              <a:buChar char="●"/>
            </a:pPr>
            <a:r>
              <a:rPr lang="en"/>
              <a:t>2d collisions</a:t>
            </a:r>
            <a:endParaRPr/>
          </a:p>
          <a:p>
            <a:pPr indent="-311150" lvl="0" marL="457200" rtl="0" algn="l">
              <a:lnSpc>
                <a:spcPct val="200000"/>
              </a:lnSpc>
              <a:spcBef>
                <a:spcPts val="0"/>
              </a:spcBef>
              <a:spcAft>
                <a:spcPts val="0"/>
              </a:spcAft>
              <a:buSzPts val="1300"/>
              <a:buChar char="●"/>
            </a:pPr>
            <a:r>
              <a:rPr lang="en"/>
              <a:t>More flexibility with images/sprites</a:t>
            </a:r>
            <a:endParaRPr/>
          </a:p>
          <a:p>
            <a:pPr indent="-311150" lvl="0" marL="457200" rtl="0" algn="l">
              <a:lnSpc>
                <a:spcPct val="200000"/>
              </a:lnSpc>
              <a:spcBef>
                <a:spcPts val="0"/>
              </a:spcBef>
              <a:spcAft>
                <a:spcPts val="0"/>
              </a:spcAft>
              <a:buSzPts val="1300"/>
              <a:buChar char="●"/>
            </a:pPr>
            <a:r>
              <a:rPr lang="en"/>
              <a:t>Easier development for future </a:t>
            </a:r>
            <a:r>
              <a:rPr lang="en"/>
              <a:t>implementation</a:t>
            </a:r>
            <a:r>
              <a:rPr lang="en"/>
              <a:t> ideas</a:t>
            </a:r>
            <a:endParaRPr/>
          </a:p>
          <a:p>
            <a:pPr indent="-311150" lvl="0" marL="457200" rtl="0" algn="l">
              <a:lnSpc>
                <a:spcPct val="200000"/>
              </a:lnSpc>
              <a:spcBef>
                <a:spcPts val="0"/>
              </a:spcBef>
              <a:spcAft>
                <a:spcPts val="0"/>
              </a:spcAft>
              <a:buSzPts val="1300"/>
              <a:buChar char="●"/>
            </a:pPr>
            <a:r>
              <a:rPr lang="en"/>
              <a:t>It’s a 2d game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Lessons Learned</a:t>
            </a:r>
            <a:endParaRPr/>
          </a:p>
        </p:txBody>
      </p:sp>
      <p:sp>
        <p:nvSpPr>
          <p:cNvPr id="178" name="Google Shape;178;p20"/>
          <p:cNvSpPr txBox="1"/>
          <p:nvPr>
            <p:ph idx="1" type="body"/>
          </p:nvPr>
        </p:nvSpPr>
        <p:spPr>
          <a:xfrm>
            <a:off x="1297500" y="1788975"/>
            <a:ext cx="7038900" cy="2911200"/>
          </a:xfrm>
          <a:prstGeom prst="rect">
            <a:avLst/>
          </a:prstGeom>
        </p:spPr>
        <p:txBody>
          <a:bodyPr anchorCtr="0" anchor="ctr"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2D physics and the interaction between collision </a:t>
            </a:r>
            <a:r>
              <a:rPr lang="en"/>
              <a:t>meshes</a:t>
            </a:r>
            <a:r>
              <a:rPr lang="en"/>
              <a:t>, box colliders, and rigid bodies</a:t>
            </a:r>
            <a:endParaRPr/>
          </a:p>
          <a:p>
            <a:pPr indent="-311150" lvl="0" marL="457200" rtl="0" algn="l">
              <a:lnSpc>
                <a:spcPct val="200000"/>
              </a:lnSpc>
              <a:spcBef>
                <a:spcPts val="0"/>
              </a:spcBef>
              <a:spcAft>
                <a:spcPts val="0"/>
              </a:spcAft>
              <a:buSzPts val="1300"/>
              <a:buChar char="●"/>
            </a:pPr>
            <a:r>
              <a:rPr lang="en"/>
              <a:t>Controlling movement via script or via physics engine and forces/vector velocities</a:t>
            </a:r>
            <a:endParaRPr/>
          </a:p>
          <a:p>
            <a:pPr indent="-298450" lvl="1" marL="914400" rtl="0" algn="l">
              <a:lnSpc>
                <a:spcPct val="200000"/>
              </a:lnSpc>
              <a:spcBef>
                <a:spcPts val="0"/>
              </a:spcBef>
              <a:spcAft>
                <a:spcPts val="0"/>
              </a:spcAft>
              <a:buSzPts val="1100"/>
              <a:buChar char="○"/>
            </a:pPr>
            <a:r>
              <a:rPr lang="en"/>
              <a:t>Mouse-based player control movement using Vector2.Lerp()</a:t>
            </a:r>
            <a:endParaRPr/>
          </a:p>
          <a:p>
            <a:pPr indent="-311150" lvl="0" marL="457200" rtl="0" algn="l">
              <a:lnSpc>
                <a:spcPct val="200000"/>
              </a:lnSpc>
              <a:spcBef>
                <a:spcPts val="0"/>
              </a:spcBef>
              <a:spcAft>
                <a:spcPts val="0"/>
              </a:spcAft>
              <a:buSzPts val="1300"/>
              <a:buChar char="●"/>
            </a:pPr>
            <a:r>
              <a:rPr lang="en"/>
              <a:t>Basic game development difficulty, story, and level design concepts</a:t>
            </a:r>
            <a:endParaRPr/>
          </a:p>
          <a:p>
            <a:pPr indent="-311150" lvl="0" marL="457200" rtl="0" algn="l">
              <a:lnSpc>
                <a:spcPct val="200000"/>
              </a:lnSpc>
              <a:spcBef>
                <a:spcPts val="0"/>
              </a:spcBef>
              <a:spcAft>
                <a:spcPts val="0"/>
              </a:spcAft>
              <a:buSzPts val="1300"/>
              <a:buChar char="●"/>
            </a:pPr>
            <a:r>
              <a:rPr lang="en"/>
              <a:t>PlasticSCM</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184" name="Google Shape;184;p21"/>
          <p:cNvSpPr txBox="1"/>
          <p:nvPr>
            <p:ph idx="1" type="body"/>
          </p:nvPr>
        </p:nvSpPr>
        <p:spPr>
          <a:xfrm>
            <a:off x="1297500" y="1567550"/>
            <a:ext cx="7038900" cy="3369900"/>
          </a:xfrm>
          <a:prstGeom prst="rect">
            <a:avLst/>
          </a:prstGeom>
        </p:spPr>
        <p:txBody>
          <a:bodyPr anchorCtr="0" anchor="t" bIns="91425" lIns="91425" spcFirstLastPara="1" rIns="91425" wrap="square" tIns="91425">
            <a:normAutofit fontScale="85000" lnSpcReduction="20000"/>
          </a:bodyPr>
          <a:lstStyle/>
          <a:p>
            <a:pPr indent="-298767" lvl="0" marL="457200" rtl="0" algn="l">
              <a:lnSpc>
                <a:spcPct val="200000"/>
              </a:lnSpc>
              <a:spcBef>
                <a:spcPts val="0"/>
              </a:spcBef>
              <a:spcAft>
                <a:spcPts val="0"/>
              </a:spcAft>
              <a:buSzPct val="100000"/>
              <a:buChar char="●"/>
            </a:pPr>
            <a:r>
              <a:rPr lang="en"/>
              <a:t>Utilize User Feedback to improve the game</a:t>
            </a:r>
            <a:endParaRPr/>
          </a:p>
          <a:p>
            <a:pPr indent="-298767" lvl="0" marL="457200" rtl="0" algn="l">
              <a:lnSpc>
                <a:spcPct val="200000"/>
              </a:lnSpc>
              <a:spcBef>
                <a:spcPts val="0"/>
              </a:spcBef>
              <a:spcAft>
                <a:spcPts val="0"/>
              </a:spcAft>
              <a:buSzPct val="100000"/>
              <a:buChar char="●"/>
            </a:pPr>
            <a:r>
              <a:rPr lang="en"/>
              <a:t>Further development for new levels</a:t>
            </a:r>
            <a:endParaRPr/>
          </a:p>
          <a:p>
            <a:pPr indent="-298767" lvl="0" marL="457200" rtl="0" algn="l">
              <a:lnSpc>
                <a:spcPct val="200000"/>
              </a:lnSpc>
              <a:spcBef>
                <a:spcPts val="0"/>
              </a:spcBef>
              <a:spcAft>
                <a:spcPts val="0"/>
              </a:spcAft>
              <a:buSzPct val="100000"/>
              <a:buChar char="●"/>
            </a:pPr>
            <a:r>
              <a:rPr lang="en"/>
              <a:t>Varied Enemy scoring</a:t>
            </a:r>
            <a:endParaRPr/>
          </a:p>
          <a:p>
            <a:pPr indent="-298767" lvl="0" marL="457200" rtl="0" algn="l">
              <a:lnSpc>
                <a:spcPct val="200000"/>
              </a:lnSpc>
              <a:spcBef>
                <a:spcPts val="0"/>
              </a:spcBef>
              <a:spcAft>
                <a:spcPts val="0"/>
              </a:spcAft>
              <a:buSzPct val="100000"/>
              <a:buChar char="●"/>
            </a:pPr>
            <a:r>
              <a:rPr lang="en"/>
              <a:t>Enemy that constantly pursues the player</a:t>
            </a:r>
            <a:endParaRPr/>
          </a:p>
          <a:p>
            <a:pPr indent="-298767" lvl="0" marL="457200" rtl="0" algn="l">
              <a:lnSpc>
                <a:spcPct val="200000"/>
              </a:lnSpc>
              <a:spcBef>
                <a:spcPts val="0"/>
              </a:spcBef>
              <a:spcAft>
                <a:spcPts val="0"/>
              </a:spcAft>
              <a:buSzPct val="100000"/>
              <a:buChar char="●"/>
            </a:pPr>
            <a:r>
              <a:rPr lang="en"/>
              <a:t>Boss Battle?</a:t>
            </a:r>
            <a:endParaRPr/>
          </a:p>
          <a:p>
            <a:pPr indent="-298767" lvl="0" marL="457200" rtl="0" algn="l">
              <a:lnSpc>
                <a:spcPct val="200000"/>
              </a:lnSpc>
              <a:spcBef>
                <a:spcPts val="0"/>
              </a:spcBef>
              <a:spcAft>
                <a:spcPts val="0"/>
              </a:spcAft>
              <a:buSzPct val="100000"/>
              <a:buChar char="●"/>
            </a:pPr>
            <a:r>
              <a:rPr lang="en"/>
              <a:t>User ship selection</a:t>
            </a:r>
            <a:endParaRPr/>
          </a:p>
          <a:p>
            <a:pPr indent="-298767" lvl="0" marL="457200" rtl="0" algn="l">
              <a:lnSpc>
                <a:spcPct val="200000"/>
              </a:lnSpc>
              <a:spcBef>
                <a:spcPts val="0"/>
              </a:spcBef>
              <a:spcAft>
                <a:spcPts val="0"/>
              </a:spcAft>
              <a:buSzPct val="100000"/>
              <a:buChar char="●"/>
            </a:pPr>
            <a:r>
              <a:rPr lang="en"/>
              <a:t>Laser Firing for remote destruction</a:t>
            </a:r>
            <a:endParaRPr/>
          </a:p>
          <a:p>
            <a:pPr indent="-298767" lvl="0" marL="457200" rtl="0" algn="l">
              <a:lnSpc>
                <a:spcPct val="200000"/>
              </a:lnSpc>
              <a:spcBef>
                <a:spcPts val="0"/>
              </a:spcBef>
              <a:spcAft>
                <a:spcPts val="0"/>
              </a:spcAft>
              <a:buSzPct val="100000"/>
              <a:buChar char="●"/>
            </a:pPr>
            <a:r>
              <a:rPr lang="en"/>
              <a:t>Mobile Interface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