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Lst>
  <p:sldSz cy="30279975" cx="21386800"/>
  <p:notesSz cx="6805600" cy="99441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9537">
          <p15:clr>
            <a:srgbClr val="A4A3A4"/>
          </p15:clr>
        </p15:guide>
        <p15:guide id="2" pos="67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9537" orient="horz"/>
        <p:guide pos="6736"/>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49099" cy="49720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54939" y="0"/>
            <a:ext cx="2949099" cy="497205"/>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085975" y="746125"/>
            <a:ext cx="2633663" cy="37290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0562" y="4723448"/>
            <a:ext cx="5444490" cy="4474845"/>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445169"/>
            <a:ext cx="2949099" cy="49720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54939" y="9445169"/>
            <a:ext cx="2949099" cy="497205"/>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SG"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p:nvPr>
            <p:ph idx="2" type="sldImg"/>
          </p:nvPr>
        </p:nvSpPr>
        <p:spPr>
          <a:xfrm>
            <a:off x="2085975" y="746125"/>
            <a:ext cx="2633663" cy="37290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 name="Google Shape;96;p1:notes"/>
          <p:cNvSpPr txBox="1"/>
          <p:nvPr>
            <p:ph idx="1" type="body"/>
          </p:nvPr>
        </p:nvSpPr>
        <p:spPr>
          <a:xfrm>
            <a:off x="680562" y="4723448"/>
            <a:ext cx="5444490" cy="4474845"/>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None/>
            </a:pPr>
            <a:r>
              <a:rPr b="1" lang="en-SG" u="sng"/>
              <a:t>NOTES</a:t>
            </a:r>
            <a:endParaRPr/>
          </a:p>
          <a:p>
            <a:pPr indent="0" lvl="0" marL="0" rtl="0" algn="just">
              <a:spcBef>
                <a:spcPts val="0"/>
              </a:spcBef>
              <a:spcAft>
                <a:spcPts val="0"/>
              </a:spcAft>
              <a:buNone/>
            </a:pPr>
            <a:r>
              <a:rPr b="0" lang="en-SG" u="none"/>
              <a:t>Refer to write ups in ‘Past Projects for Reference’ Booklet for Project overview write ups - http://yoda.soi.rp.edu.sg/wiki/index.php/FYP_Wiki</a:t>
            </a:r>
            <a:endParaRPr b="0" u="none"/>
          </a:p>
          <a:p>
            <a:pPr indent="0" lvl="0" marL="0" rtl="0" algn="just">
              <a:spcBef>
                <a:spcPts val="0"/>
              </a:spcBef>
              <a:spcAft>
                <a:spcPts val="0"/>
              </a:spcAft>
              <a:buNone/>
            </a:pPr>
            <a:r>
              <a:rPr lang="en-SG"/>
              <a:t>ENGLISH - </a:t>
            </a:r>
            <a:r>
              <a:rPr b="1" lang="en-SG"/>
              <a:t>British E.g. organi</a:t>
            </a:r>
            <a:r>
              <a:rPr b="1" lang="en-SG" u="sng">
                <a:solidFill>
                  <a:srgbClr val="E16609"/>
                </a:solidFill>
              </a:rPr>
              <a:t>s</a:t>
            </a:r>
            <a:r>
              <a:rPr b="1" lang="en-SG" u="none"/>
              <a:t>ation VS organi</a:t>
            </a:r>
            <a:r>
              <a:rPr b="1" lang="en-SG" u="sng">
                <a:solidFill>
                  <a:srgbClr val="E16609"/>
                </a:solidFill>
              </a:rPr>
              <a:t>z</a:t>
            </a:r>
            <a:r>
              <a:rPr b="1" lang="en-SG" u="none"/>
              <a:t>ation</a:t>
            </a:r>
            <a:endParaRPr b="1"/>
          </a:p>
          <a:p>
            <a:pPr indent="0" lvl="0" marL="0" rtl="0" algn="just">
              <a:spcBef>
                <a:spcPts val="0"/>
              </a:spcBef>
              <a:spcAft>
                <a:spcPts val="0"/>
              </a:spcAft>
              <a:buNone/>
            </a:pPr>
            <a:r>
              <a:rPr lang="en-SG"/>
              <a:t>Font: RP approved font - Arial family only.</a:t>
            </a:r>
            <a:endParaRPr/>
          </a:p>
          <a:p>
            <a:pPr indent="0" lvl="0" marL="0" rtl="0" algn="just">
              <a:spcBef>
                <a:spcPts val="0"/>
              </a:spcBef>
              <a:spcAft>
                <a:spcPts val="0"/>
              </a:spcAft>
              <a:buNone/>
            </a:pPr>
            <a:r>
              <a:rPr lang="en-SG"/>
              <a:t>Header: Arial Bold</a:t>
            </a:r>
            <a:endParaRPr/>
          </a:p>
          <a:p>
            <a:pPr indent="0" lvl="0" marL="0" rtl="0" algn="just">
              <a:spcBef>
                <a:spcPts val="0"/>
              </a:spcBef>
              <a:spcAft>
                <a:spcPts val="0"/>
              </a:spcAft>
              <a:buNone/>
            </a:pPr>
            <a:r>
              <a:rPr lang="en-SG"/>
              <a:t>Copy text: Arial regular or Arial Bold. Use Emphasis of our SOI orange in moderation.</a:t>
            </a:r>
            <a:endParaRPr/>
          </a:p>
          <a:p>
            <a:pPr indent="0" lvl="0" marL="0" rtl="0" algn="just">
              <a:spcBef>
                <a:spcPts val="0"/>
              </a:spcBef>
              <a:spcAft>
                <a:spcPts val="0"/>
              </a:spcAft>
              <a:buNone/>
            </a:pPr>
            <a:r>
              <a:rPr lang="en-SG"/>
              <a:t>Picture frame – Give a 4.5 or 6pt orange outline.</a:t>
            </a:r>
            <a:endParaRPr/>
          </a:p>
        </p:txBody>
      </p:sp>
      <p:sp>
        <p:nvSpPr>
          <p:cNvPr id="97" name="Google Shape;97;p1:notes"/>
          <p:cNvSpPr txBox="1"/>
          <p:nvPr>
            <p:ph idx="12" type="sldNum"/>
          </p:nvPr>
        </p:nvSpPr>
        <p:spPr>
          <a:xfrm>
            <a:off x="3854939" y="9445169"/>
            <a:ext cx="2949099" cy="49720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SG"/>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 name="Shape 13"/>
        <p:cNvGrpSpPr/>
        <p:nvPr/>
      </p:nvGrpSpPr>
      <p:grpSpPr>
        <a:xfrm>
          <a:off x="0" y="0"/>
          <a:ext cx="0" cy="0"/>
          <a:chOff x="0" y="0"/>
          <a:chExt cx="0" cy="0"/>
        </a:xfrm>
      </p:grpSpPr>
      <p:grpSp>
        <p:nvGrpSpPr>
          <p:cNvPr id="14" name="Google Shape;14;p2"/>
          <p:cNvGrpSpPr/>
          <p:nvPr/>
        </p:nvGrpSpPr>
        <p:grpSpPr>
          <a:xfrm>
            <a:off x="26281" y="14013"/>
            <a:ext cx="21360519" cy="30289216"/>
            <a:chOff x="26281" y="14013"/>
            <a:chExt cx="21360519" cy="30289216"/>
          </a:xfrm>
        </p:grpSpPr>
        <p:pic>
          <p:nvPicPr>
            <p:cNvPr id="15" name="Google Shape;15;p2"/>
            <p:cNvPicPr preferRelativeResize="0"/>
            <p:nvPr/>
          </p:nvPicPr>
          <p:blipFill rotWithShape="1">
            <a:blip r:embed="rId2">
              <a:alphaModFix/>
            </a:blip>
            <a:srcRect b="0" l="0" r="0" t="0"/>
            <a:stretch/>
          </p:blipFill>
          <p:spPr>
            <a:xfrm>
              <a:off x="26281" y="14013"/>
              <a:ext cx="21360519" cy="30289216"/>
            </a:xfrm>
            <a:prstGeom prst="rect">
              <a:avLst/>
            </a:prstGeom>
            <a:noFill/>
            <a:ln>
              <a:noFill/>
            </a:ln>
          </p:spPr>
        </p:pic>
        <p:pic>
          <p:nvPicPr>
            <p:cNvPr id="16" name="Google Shape;16;p2"/>
            <p:cNvPicPr preferRelativeResize="0"/>
            <p:nvPr/>
          </p:nvPicPr>
          <p:blipFill rotWithShape="1">
            <a:blip r:embed="rId2">
              <a:alphaModFix/>
            </a:blip>
            <a:srcRect b="90185" l="17619" r="50713" t="0"/>
            <a:stretch/>
          </p:blipFill>
          <p:spPr>
            <a:xfrm>
              <a:off x="3657600" y="378347"/>
              <a:ext cx="6764169" cy="2972814"/>
            </a:xfrm>
            <a:prstGeom prst="rect">
              <a:avLst/>
            </a:prstGeom>
            <a:noFill/>
            <a:ln>
              <a:noFill/>
            </a:ln>
          </p:spPr>
        </p:pic>
      </p:grpSp>
      <p:sp>
        <p:nvSpPr>
          <p:cNvPr id="17" name="Google Shape;17;p2"/>
          <p:cNvSpPr txBox="1"/>
          <p:nvPr>
            <p:ph type="title"/>
          </p:nvPr>
        </p:nvSpPr>
        <p:spPr>
          <a:xfrm>
            <a:off x="1069340" y="3690715"/>
            <a:ext cx="18337029" cy="3024336"/>
          </a:xfrm>
          <a:prstGeom prst="rect">
            <a:avLst/>
          </a:prstGeom>
          <a:noFill/>
          <a:ln>
            <a:noFill/>
          </a:ln>
        </p:spPr>
        <p:txBody>
          <a:bodyPr anchorCtr="0" anchor="ctr" bIns="147600" lIns="295225" spcFirstLastPara="1" rIns="295225" wrap="square" tIns="1476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
          <p:cNvSpPr txBox="1"/>
          <p:nvPr>
            <p:ph idx="1" type="body"/>
          </p:nvPr>
        </p:nvSpPr>
        <p:spPr>
          <a:xfrm>
            <a:off x="1069340" y="7065330"/>
            <a:ext cx="19248120" cy="19983384"/>
          </a:xfrm>
          <a:prstGeom prst="rect">
            <a:avLst/>
          </a:prstGeom>
          <a:noFill/>
          <a:ln>
            <a:noFill/>
          </a:ln>
        </p:spPr>
        <p:txBody>
          <a:bodyPr anchorCtr="0" anchor="t" bIns="147600" lIns="295225" spcFirstLastPara="1" rIns="295225" wrap="square" tIns="1476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 name="Google Shape;19;p2"/>
          <p:cNvSpPr txBox="1"/>
          <p:nvPr>
            <p:ph idx="10" type="dt"/>
          </p:nvPr>
        </p:nvSpPr>
        <p:spPr>
          <a:xfrm>
            <a:off x="1069340" y="28065053"/>
            <a:ext cx="4990253" cy="161212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9pPr>
          </a:lstStyle>
          <a:p/>
        </p:txBody>
      </p:sp>
      <p:sp>
        <p:nvSpPr>
          <p:cNvPr id="20" name="Google Shape;20;p2"/>
          <p:cNvSpPr txBox="1"/>
          <p:nvPr>
            <p:ph idx="11" type="ftr"/>
          </p:nvPr>
        </p:nvSpPr>
        <p:spPr>
          <a:xfrm>
            <a:off x="7307157" y="28065053"/>
            <a:ext cx="6772487" cy="161212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9pPr>
          </a:lstStyle>
          <a:p/>
        </p:txBody>
      </p:sp>
      <p:sp>
        <p:nvSpPr>
          <p:cNvPr id="21" name="Google Shape;21;p2"/>
          <p:cNvSpPr txBox="1"/>
          <p:nvPr>
            <p:ph idx="12" type="sldNum"/>
          </p:nvPr>
        </p:nvSpPr>
        <p:spPr>
          <a:xfrm>
            <a:off x="15327206" y="28065053"/>
            <a:ext cx="4990253" cy="1612128"/>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5800" u="none" cap="none" strike="noStrike">
                <a:solidFill>
                  <a:schemeClr val="dk1"/>
                </a:solidFill>
                <a:latin typeface="Calibri"/>
                <a:ea typeface="Calibri"/>
                <a:cs typeface="Calibri"/>
                <a:sym typeface="Calibri"/>
              </a:defRPr>
            </a:lvl1pPr>
            <a:lvl2pPr indent="0" lvl="1" marL="0" marR="0" rtl="0" algn="l">
              <a:spcBef>
                <a:spcPts val="0"/>
              </a:spcBef>
              <a:buNone/>
              <a:defRPr b="0" i="0" sz="5800" u="none" cap="none" strike="noStrike">
                <a:solidFill>
                  <a:schemeClr val="dk1"/>
                </a:solidFill>
                <a:latin typeface="Calibri"/>
                <a:ea typeface="Calibri"/>
                <a:cs typeface="Calibri"/>
                <a:sym typeface="Calibri"/>
              </a:defRPr>
            </a:lvl2pPr>
            <a:lvl3pPr indent="0" lvl="2" marL="0" marR="0" rtl="0" algn="l">
              <a:spcBef>
                <a:spcPts val="0"/>
              </a:spcBef>
              <a:buNone/>
              <a:defRPr b="0" i="0" sz="5800" u="none" cap="none" strike="noStrike">
                <a:solidFill>
                  <a:schemeClr val="dk1"/>
                </a:solidFill>
                <a:latin typeface="Calibri"/>
                <a:ea typeface="Calibri"/>
                <a:cs typeface="Calibri"/>
                <a:sym typeface="Calibri"/>
              </a:defRPr>
            </a:lvl3pPr>
            <a:lvl4pPr indent="0" lvl="3" marL="0" marR="0" rtl="0" algn="l">
              <a:spcBef>
                <a:spcPts val="0"/>
              </a:spcBef>
              <a:buNone/>
              <a:defRPr b="0" i="0" sz="5800" u="none" cap="none" strike="noStrike">
                <a:solidFill>
                  <a:schemeClr val="dk1"/>
                </a:solidFill>
                <a:latin typeface="Calibri"/>
                <a:ea typeface="Calibri"/>
                <a:cs typeface="Calibri"/>
                <a:sym typeface="Calibri"/>
              </a:defRPr>
            </a:lvl4pPr>
            <a:lvl5pPr indent="0" lvl="4" marL="0" marR="0" rtl="0" algn="l">
              <a:spcBef>
                <a:spcPts val="0"/>
              </a:spcBef>
              <a:buNone/>
              <a:defRPr b="0" i="0" sz="5800" u="none" cap="none" strike="noStrike">
                <a:solidFill>
                  <a:schemeClr val="dk1"/>
                </a:solidFill>
                <a:latin typeface="Calibri"/>
                <a:ea typeface="Calibri"/>
                <a:cs typeface="Calibri"/>
                <a:sym typeface="Calibri"/>
              </a:defRPr>
            </a:lvl5pPr>
            <a:lvl6pPr indent="0" lvl="5" marL="0" marR="0" rtl="0" algn="l">
              <a:spcBef>
                <a:spcPts val="0"/>
              </a:spcBef>
              <a:buNone/>
              <a:defRPr b="0" i="0" sz="5800" u="none" cap="none" strike="noStrike">
                <a:solidFill>
                  <a:schemeClr val="dk1"/>
                </a:solidFill>
                <a:latin typeface="Calibri"/>
                <a:ea typeface="Calibri"/>
                <a:cs typeface="Calibri"/>
                <a:sym typeface="Calibri"/>
              </a:defRPr>
            </a:lvl6pPr>
            <a:lvl7pPr indent="0" lvl="6" marL="0" marR="0" rtl="0" algn="l">
              <a:spcBef>
                <a:spcPts val="0"/>
              </a:spcBef>
              <a:buNone/>
              <a:defRPr b="0" i="0" sz="5800" u="none" cap="none" strike="noStrike">
                <a:solidFill>
                  <a:schemeClr val="dk1"/>
                </a:solidFill>
                <a:latin typeface="Calibri"/>
                <a:ea typeface="Calibri"/>
                <a:cs typeface="Calibri"/>
                <a:sym typeface="Calibri"/>
              </a:defRPr>
            </a:lvl7pPr>
            <a:lvl8pPr indent="0" lvl="7" marL="0" marR="0" rtl="0" algn="l">
              <a:spcBef>
                <a:spcPts val="0"/>
              </a:spcBef>
              <a:buNone/>
              <a:defRPr b="0" i="0" sz="5800" u="none" cap="none" strike="noStrike">
                <a:solidFill>
                  <a:schemeClr val="dk1"/>
                </a:solidFill>
                <a:latin typeface="Calibri"/>
                <a:ea typeface="Calibri"/>
                <a:cs typeface="Calibri"/>
                <a:sym typeface="Calibri"/>
              </a:defRPr>
            </a:lvl8pPr>
            <a:lvl9pPr indent="0" lvl="8" marL="0" marR="0" rtl="0" algn="l">
              <a:spcBef>
                <a:spcPts val="0"/>
              </a:spcBef>
              <a:buNone/>
              <a:defRPr b="0" i="0" sz="5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SG"/>
              <a:t>‹#›</a:t>
            </a:fld>
            <a:endParaRPr/>
          </a:p>
        </p:txBody>
      </p:sp>
      <p:pic>
        <p:nvPicPr>
          <p:cNvPr id="22" name="Google Shape;22;p2"/>
          <p:cNvPicPr preferRelativeResize="0"/>
          <p:nvPr/>
        </p:nvPicPr>
        <p:blipFill rotWithShape="1">
          <a:blip r:embed="rId3">
            <a:alphaModFix/>
          </a:blip>
          <a:srcRect b="0" l="0" r="0" t="0"/>
          <a:stretch/>
        </p:blipFill>
        <p:spPr>
          <a:xfrm>
            <a:off x="1022993" y="886947"/>
            <a:ext cx="2401625" cy="240162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0" name="Shape 80"/>
        <p:cNvGrpSpPr/>
        <p:nvPr/>
      </p:nvGrpSpPr>
      <p:grpSpPr>
        <a:xfrm>
          <a:off x="0" y="0"/>
          <a:ext cx="0" cy="0"/>
          <a:chOff x="0" y="0"/>
          <a:chExt cx="0" cy="0"/>
        </a:xfrm>
      </p:grpSpPr>
      <p:pic>
        <p:nvPicPr>
          <p:cNvPr id="81" name="Google Shape;81;p11"/>
          <p:cNvPicPr preferRelativeResize="0"/>
          <p:nvPr/>
        </p:nvPicPr>
        <p:blipFill rotWithShape="1">
          <a:blip r:embed="rId2">
            <a:alphaModFix/>
          </a:blip>
          <a:srcRect b="90185" l="17619" r="50713" t="0"/>
          <a:stretch/>
        </p:blipFill>
        <p:spPr>
          <a:xfrm>
            <a:off x="3657600" y="378347"/>
            <a:ext cx="6764169" cy="2972814"/>
          </a:xfrm>
          <a:prstGeom prst="rect">
            <a:avLst/>
          </a:prstGeom>
          <a:noFill/>
          <a:ln>
            <a:noFill/>
          </a:ln>
        </p:spPr>
      </p:pic>
      <p:sp>
        <p:nvSpPr>
          <p:cNvPr id="82" name="Google Shape;82;p11"/>
          <p:cNvSpPr txBox="1"/>
          <p:nvPr>
            <p:ph type="title"/>
          </p:nvPr>
        </p:nvSpPr>
        <p:spPr>
          <a:xfrm>
            <a:off x="1069340" y="3690715"/>
            <a:ext cx="18337029" cy="3024336"/>
          </a:xfrm>
          <a:prstGeom prst="rect">
            <a:avLst/>
          </a:prstGeom>
          <a:noFill/>
          <a:ln>
            <a:noFill/>
          </a:ln>
        </p:spPr>
        <p:txBody>
          <a:bodyPr anchorCtr="0" anchor="ctr" bIns="147600" lIns="295225" spcFirstLastPara="1" rIns="295225" wrap="square" tIns="1476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11"/>
          <p:cNvSpPr txBox="1"/>
          <p:nvPr>
            <p:ph idx="1" type="body"/>
          </p:nvPr>
        </p:nvSpPr>
        <p:spPr>
          <a:xfrm rot="5400000">
            <a:off x="701707" y="7432962"/>
            <a:ext cx="19983384" cy="19248120"/>
          </a:xfrm>
          <a:prstGeom prst="rect">
            <a:avLst/>
          </a:prstGeom>
          <a:noFill/>
          <a:ln>
            <a:noFill/>
          </a:ln>
        </p:spPr>
        <p:txBody>
          <a:bodyPr anchorCtr="0" anchor="t" bIns="147600" lIns="295225" spcFirstLastPara="1" rIns="295225" wrap="square" tIns="1476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4" name="Google Shape;84;p11"/>
          <p:cNvSpPr txBox="1"/>
          <p:nvPr>
            <p:ph idx="10" type="dt"/>
          </p:nvPr>
        </p:nvSpPr>
        <p:spPr>
          <a:xfrm>
            <a:off x="1069340" y="28065053"/>
            <a:ext cx="4990253" cy="161212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5800">
                <a:solidFill>
                  <a:schemeClr val="dk1"/>
                </a:solidFill>
                <a:latin typeface="Calibri"/>
                <a:ea typeface="Calibri"/>
                <a:cs typeface="Calibri"/>
                <a:sym typeface="Calibri"/>
              </a:defRPr>
            </a:lvl1pPr>
            <a:lvl2pPr lvl="1"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9pPr>
          </a:lstStyle>
          <a:p/>
        </p:txBody>
      </p:sp>
      <p:sp>
        <p:nvSpPr>
          <p:cNvPr id="85" name="Google Shape;85;p11"/>
          <p:cNvSpPr txBox="1"/>
          <p:nvPr>
            <p:ph idx="11" type="ftr"/>
          </p:nvPr>
        </p:nvSpPr>
        <p:spPr>
          <a:xfrm>
            <a:off x="7307157" y="28065053"/>
            <a:ext cx="6772487" cy="161212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5800">
                <a:solidFill>
                  <a:schemeClr val="dk1"/>
                </a:solidFill>
                <a:latin typeface="Calibri"/>
                <a:ea typeface="Calibri"/>
                <a:cs typeface="Calibri"/>
                <a:sym typeface="Calibri"/>
              </a:defRPr>
            </a:lvl1pPr>
            <a:lvl2pPr lvl="1"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9pPr>
          </a:lstStyle>
          <a:p/>
        </p:txBody>
      </p:sp>
      <p:sp>
        <p:nvSpPr>
          <p:cNvPr id="86" name="Google Shape;86;p11"/>
          <p:cNvSpPr txBox="1"/>
          <p:nvPr>
            <p:ph idx="12" type="sldNum"/>
          </p:nvPr>
        </p:nvSpPr>
        <p:spPr>
          <a:xfrm>
            <a:off x="15327206" y="28065053"/>
            <a:ext cx="4990253" cy="1612128"/>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5800">
                <a:solidFill>
                  <a:schemeClr val="dk1"/>
                </a:solidFill>
                <a:latin typeface="Calibri"/>
                <a:ea typeface="Calibri"/>
                <a:cs typeface="Calibri"/>
                <a:sym typeface="Calibri"/>
              </a:defRPr>
            </a:lvl1pPr>
            <a:lvl2pPr indent="0" lvl="1" marL="0" marR="0" rtl="0" algn="l">
              <a:spcBef>
                <a:spcPts val="0"/>
              </a:spcBef>
              <a:buNone/>
              <a:defRPr sz="5800">
                <a:solidFill>
                  <a:schemeClr val="dk1"/>
                </a:solidFill>
                <a:latin typeface="Calibri"/>
                <a:ea typeface="Calibri"/>
                <a:cs typeface="Calibri"/>
                <a:sym typeface="Calibri"/>
              </a:defRPr>
            </a:lvl2pPr>
            <a:lvl3pPr indent="0" lvl="2" marL="0" marR="0" rtl="0" algn="l">
              <a:spcBef>
                <a:spcPts val="0"/>
              </a:spcBef>
              <a:buNone/>
              <a:defRPr sz="5800">
                <a:solidFill>
                  <a:schemeClr val="dk1"/>
                </a:solidFill>
                <a:latin typeface="Calibri"/>
                <a:ea typeface="Calibri"/>
                <a:cs typeface="Calibri"/>
                <a:sym typeface="Calibri"/>
              </a:defRPr>
            </a:lvl3pPr>
            <a:lvl4pPr indent="0" lvl="3" marL="0" marR="0" rtl="0" algn="l">
              <a:spcBef>
                <a:spcPts val="0"/>
              </a:spcBef>
              <a:buNone/>
              <a:defRPr sz="5800">
                <a:solidFill>
                  <a:schemeClr val="dk1"/>
                </a:solidFill>
                <a:latin typeface="Calibri"/>
                <a:ea typeface="Calibri"/>
                <a:cs typeface="Calibri"/>
                <a:sym typeface="Calibri"/>
              </a:defRPr>
            </a:lvl4pPr>
            <a:lvl5pPr indent="0" lvl="4" marL="0" marR="0" rtl="0" algn="l">
              <a:spcBef>
                <a:spcPts val="0"/>
              </a:spcBef>
              <a:buNone/>
              <a:defRPr sz="5800">
                <a:solidFill>
                  <a:schemeClr val="dk1"/>
                </a:solidFill>
                <a:latin typeface="Calibri"/>
                <a:ea typeface="Calibri"/>
                <a:cs typeface="Calibri"/>
                <a:sym typeface="Calibri"/>
              </a:defRPr>
            </a:lvl5pPr>
            <a:lvl6pPr indent="0" lvl="5" marL="0" marR="0" rtl="0" algn="l">
              <a:spcBef>
                <a:spcPts val="0"/>
              </a:spcBef>
              <a:buNone/>
              <a:defRPr sz="5800">
                <a:solidFill>
                  <a:schemeClr val="dk1"/>
                </a:solidFill>
                <a:latin typeface="Calibri"/>
                <a:ea typeface="Calibri"/>
                <a:cs typeface="Calibri"/>
                <a:sym typeface="Calibri"/>
              </a:defRPr>
            </a:lvl6pPr>
            <a:lvl7pPr indent="0" lvl="6" marL="0" marR="0" rtl="0" algn="l">
              <a:spcBef>
                <a:spcPts val="0"/>
              </a:spcBef>
              <a:buNone/>
              <a:defRPr sz="5800">
                <a:solidFill>
                  <a:schemeClr val="dk1"/>
                </a:solidFill>
                <a:latin typeface="Calibri"/>
                <a:ea typeface="Calibri"/>
                <a:cs typeface="Calibri"/>
                <a:sym typeface="Calibri"/>
              </a:defRPr>
            </a:lvl7pPr>
            <a:lvl8pPr indent="0" lvl="7" marL="0" marR="0" rtl="0" algn="l">
              <a:spcBef>
                <a:spcPts val="0"/>
              </a:spcBef>
              <a:buNone/>
              <a:defRPr sz="5800">
                <a:solidFill>
                  <a:schemeClr val="dk1"/>
                </a:solidFill>
                <a:latin typeface="Calibri"/>
                <a:ea typeface="Calibri"/>
                <a:cs typeface="Calibri"/>
                <a:sym typeface="Calibri"/>
              </a:defRPr>
            </a:lvl8pPr>
            <a:lvl9pPr indent="0" lvl="8" marL="0" marR="0" rtl="0" algn="l">
              <a:spcBef>
                <a:spcPts val="0"/>
              </a:spcBef>
              <a:buNone/>
              <a:defRPr sz="5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7" name="Shape 87"/>
        <p:cNvGrpSpPr/>
        <p:nvPr/>
      </p:nvGrpSpPr>
      <p:grpSpPr>
        <a:xfrm>
          <a:off x="0" y="0"/>
          <a:ext cx="0" cy="0"/>
          <a:chOff x="0" y="0"/>
          <a:chExt cx="0" cy="0"/>
        </a:xfrm>
      </p:grpSpPr>
      <p:pic>
        <p:nvPicPr>
          <p:cNvPr id="88" name="Google Shape;88;p12"/>
          <p:cNvPicPr preferRelativeResize="0"/>
          <p:nvPr/>
        </p:nvPicPr>
        <p:blipFill rotWithShape="1">
          <a:blip r:embed="rId2">
            <a:alphaModFix/>
          </a:blip>
          <a:srcRect b="90185" l="17619" r="50713" t="0"/>
          <a:stretch/>
        </p:blipFill>
        <p:spPr>
          <a:xfrm>
            <a:off x="3657600" y="378347"/>
            <a:ext cx="6764169" cy="2972814"/>
          </a:xfrm>
          <a:prstGeom prst="rect">
            <a:avLst/>
          </a:prstGeom>
          <a:noFill/>
          <a:ln>
            <a:noFill/>
          </a:ln>
        </p:spPr>
      </p:pic>
      <p:sp>
        <p:nvSpPr>
          <p:cNvPr id="89" name="Google Shape;89;p12"/>
          <p:cNvSpPr txBox="1"/>
          <p:nvPr>
            <p:ph type="title"/>
          </p:nvPr>
        </p:nvSpPr>
        <p:spPr>
          <a:xfrm rot="5400000">
            <a:off x="4993391" y="11724644"/>
            <a:ext cx="25836107" cy="4812030"/>
          </a:xfrm>
          <a:prstGeom prst="rect">
            <a:avLst/>
          </a:prstGeom>
          <a:noFill/>
          <a:ln>
            <a:noFill/>
          </a:ln>
        </p:spPr>
        <p:txBody>
          <a:bodyPr anchorCtr="0" anchor="ctr" bIns="147600" lIns="295225" spcFirstLastPara="1" rIns="295225" wrap="square" tIns="1476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12"/>
          <p:cNvSpPr txBox="1"/>
          <p:nvPr>
            <p:ph idx="1" type="body"/>
          </p:nvPr>
        </p:nvSpPr>
        <p:spPr>
          <a:xfrm rot="5400000">
            <a:off x="-4808892" y="7090837"/>
            <a:ext cx="25836107" cy="14079643"/>
          </a:xfrm>
          <a:prstGeom prst="rect">
            <a:avLst/>
          </a:prstGeom>
          <a:noFill/>
          <a:ln>
            <a:noFill/>
          </a:ln>
        </p:spPr>
        <p:txBody>
          <a:bodyPr anchorCtr="0" anchor="t" bIns="147600" lIns="295225" spcFirstLastPara="1" rIns="295225" wrap="square" tIns="1476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1" name="Google Shape;91;p12"/>
          <p:cNvSpPr txBox="1"/>
          <p:nvPr>
            <p:ph idx="10" type="dt"/>
          </p:nvPr>
        </p:nvSpPr>
        <p:spPr>
          <a:xfrm>
            <a:off x="1069340" y="28065053"/>
            <a:ext cx="4990253" cy="161212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5800">
                <a:solidFill>
                  <a:schemeClr val="dk1"/>
                </a:solidFill>
                <a:latin typeface="Calibri"/>
                <a:ea typeface="Calibri"/>
                <a:cs typeface="Calibri"/>
                <a:sym typeface="Calibri"/>
              </a:defRPr>
            </a:lvl1pPr>
            <a:lvl2pPr lvl="1"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9pPr>
          </a:lstStyle>
          <a:p/>
        </p:txBody>
      </p:sp>
      <p:sp>
        <p:nvSpPr>
          <p:cNvPr id="92" name="Google Shape;92;p12"/>
          <p:cNvSpPr txBox="1"/>
          <p:nvPr>
            <p:ph idx="11" type="ftr"/>
          </p:nvPr>
        </p:nvSpPr>
        <p:spPr>
          <a:xfrm>
            <a:off x="7307157" y="28065053"/>
            <a:ext cx="6772487" cy="161212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5800">
                <a:solidFill>
                  <a:schemeClr val="dk1"/>
                </a:solidFill>
                <a:latin typeface="Calibri"/>
                <a:ea typeface="Calibri"/>
                <a:cs typeface="Calibri"/>
                <a:sym typeface="Calibri"/>
              </a:defRPr>
            </a:lvl1pPr>
            <a:lvl2pPr lvl="1"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9pPr>
          </a:lstStyle>
          <a:p/>
        </p:txBody>
      </p:sp>
      <p:sp>
        <p:nvSpPr>
          <p:cNvPr id="93" name="Google Shape;93;p12"/>
          <p:cNvSpPr txBox="1"/>
          <p:nvPr>
            <p:ph idx="12" type="sldNum"/>
          </p:nvPr>
        </p:nvSpPr>
        <p:spPr>
          <a:xfrm>
            <a:off x="15327206" y="28065053"/>
            <a:ext cx="4990253" cy="1612128"/>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5800">
                <a:solidFill>
                  <a:schemeClr val="dk1"/>
                </a:solidFill>
                <a:latin typeface="Calibri"/>
                <a:ea typeface="Calibri"/>
                <a:cs typeface="Calibri"/>
                <a:sym typeface="Calibri"/>
              </a:defRPr>
            </a:lvl1pPr>
            <a:lvl2pPr indent="0" lvl="1" marL="0" marR="0" rtl="0" algn="l">
              <a:spcBef>
                <a:spcPts val="0"/>
              </a:spcBef>
              <a:buNone/>
              <a:defRPr sz="5800">
                <a:solidFill>
                  <a:schemeClr val="dk1"/>
                </a:solidFill>
                <a:latin typeface="Calibri"/>
                <a:ea typeface="Calibri"/>
                <a:cs typeface="Calibri"/>
                <a:sym typeface="Calibri"/>
              </a:defRPr>
            </a:lvl2pPr>
            <a:lvl3pPr indent="0" lvl="2" marL="0" marR="0" rtl="0" algn="l">
              <a:spcBef>
                <a:spcPts val="0"/>
              </a:spcBef>
              <a:buNone/>
              <a:defRPr sz="5800">
                <a:solidFill>
                  <a:schemeClr val="dk1"/>
                </a:solidFill>
                <a:latin typeface="Calibri"/>
                <a:ea typeface="Calibri"/>
                <a:cs typeface="Calibri"/>
                <a:sym typeface="Calibri"/>
              </a:defRPr>
            </a:lvl3pPr>
            <a:lvl4pPr indent="0" lvl="3" marL="0" marR="0" rtl="0" algn="l">
              <a:spcBef>
                <a:spcPts val="0"/>
              </a:spcBef>
              <a:buNone/>
              <a:defRPr sz="5800">
                <a:solidFill>
                  <a:schemeClr val="dk1"/>
                </a:solidFill>
                <a:latin typeface="Calibri"/>
                <a:ea typeface="Calibri"/>
                <a:cs typeface="Calibri"/>
                <a:sym typeface="Calibri"/>
              </a:defRPr>
            </a:lvl4pPr>
            <a:lvl5pPr indent="0" lvl="4" marL="0" marR="0" rtl="0" algn="l">
              <a:spcBef>
                <a:spcPts val="0"/>
              </a:spcBef>
              <a:buNone/>
              <a:defRPr sz="5800">
                <a:solidFill>
                  <a:schemeClr val="dk1"/>
                </a:solidFill>
                <a:latin typeface="Calibri"/>
                <a:ea typeface="Calibri"/>
                <a:cs typeface="Calibri"/>
                <a:sym typeface="Calibri"/>
              </a:defRPr>
            </a:lvl5pPr>
            <a:lvl6pPr indent="0" lvl="5" marL="0" marR="0" rtl="0" algn="l">
              <a:spcBef>
                <a:spcPts val="0"/>
              </a:spcBef>
              <a:buNone/>
              <a:defRPr sz="5800">
                <a:solidFill>
                  <a:schemeClr val="dk1"/>
                </a:solidFill>
                <a:latin typeface="Calibri"/>
                <a:ea typeface="Calibri"/>
                <a:cs typeface="Calibri"/>
                <a:sym typeface="Calibri"/>
              </a:defRPr>
            </a:lvl6pPr>
            <a:lvl7pPr indent="0" lvl="6" marL="0" marR="0" rtl="0" algn="l">
              <a:spcBef>
                <a:spcPts val="0"/>
              </a:spcBef>
              <a:buNone/>
              <a:defRPr sz="5800">
                <a:solidFill>
                  <a:schemeClr val="dk1"/>
                </a:solidFill>
                <a:latin typeface="Calibri"/>
                <a:ea typeface="Calibri"/>
                <a:cs typeface="Calibri"/>
                <a:sym typeface="Calibri"/>
              </a:defRPr>
            </a:lvl7pPr>
            <a:lvl8pPr indent="0" lvl="7" marL="0" marR="0" rtl="0" algn="l">
              <a:spcBef>
                <a:spcPts val="0"/>
              </a:spcBef>
              <a:buNone/>
              <a:defRPr sz="5800">
                <a:solidFill>
                  <a:schemeClr val="dk1"/>
                </a:solidFill>
                <a:latin typeface="Calibri"/>
                <a:ea typeface="Calibri"/>
                <a:cs typeface="Calibri"/>
                <a:sym typeface="Calibri"/>
              </a:defRPr>
            </a:lvl8pPr>
            <a:lvl9pPr indent="0" lvl="8" marL="0" marR="0" rtl="0" algn="l">
              <a:spcBef>
                <a:spcPts val="0"/>
              </a:spcBef>
              <a:buNone/>
              <a:defRPr sz="5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3" name="Shape 23"/>
        <p:cNvGrpSpPr/>
        <p:nvPr/>
      </p:nvGrpSpPr>
      <p:grpSpPr>
        <a:xfrm>
          <a:off x="0" y="0"/>
          <a:ext cx="0" cy="0"/>
          <a:chOff x="0" y="0"/>
          <a:chExt cx="0" cy="0"/>
        </a:xfrm>
      </p:grpSpPr>
      <p:sp>
        <p:nvSpPr>
          <p:cNvPr id="24" name="Google Shape;24;p3"/>
          <p:cNvSpPr txBox="1"/>
          <p:nvPr>
            <p:ph type="ctrTitle"/>
          </p:nvPr>
        </p:nvSpPr>
        <p:spPr>
          <a:xfrm>
            <a:off x="1604010" y="9406420"/>
            <a:ext cx="18178780" cy="6490569"/>
          </a:xfrm>
          <a:prstGeom prst="rect">
            <a:avLst/>
          </a:prstGeom>
          <a:noFill/>
          <a:ln>
            <a:noFill/>
          </a:ln>
        </p:spPr>
        <p:txBody>
          <a:bodyPr anchorCtr="0" anchor="ctr" bIns="147600" lIns="295225" spcFirstLastPara="1" rIns="295225" wrap="square" tIns="1476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3"/>
          <p:cNvSpPr txBox="1"/>
          <p:nvPr>
            <p:ph idx="1" type="subTitle"/>
          </p:nvPr>
        </p:nvSpPr>
        <p:spPr>
          <a:xfrm>
            <a:off x="3208020" y="17158652"/>
            <a:ext cx="14970760" cy="7738216"/>
          </a:xfrm>
          <a:prstGeom prst="rect">
            <a:avLst/>
          </a:prstGeom>
          <a:noFill/>
          <a:ln>
            <a:noFill/>
          </a:ln>
        </p:spPr>
        <p:txBody>
          <a:bodyPr anchorCtr="0" anchor="t" bIns="147600" lIns="295225" spcFirstLastPara="1" rIns="295225" wrap="square" tIns="147600">
            <a:noAutofit/>
          </a:bodyPr>
          <a:lstStyle>
            <a:lvl1pPr lvl="0" algn="ctr">
              <a:spcBef>
                <a:spcPts val="1760"/>
              </a:spcBef>
              <a:spcAft>
                <a:spcPts val="0"/>
              </a:spcAft>
              <a:buClr>
                <a:srgbClr val="888888"/>
              </a:buClr>
              <a:buSzPts val="8800"/>
              <a:buNone/>
              <a:defRPr>
                <a:solidFill>
                  <a:srgbClr val="888888"/>
                </a:solidFill>
              </a:defRPr>
            </a:lvl1pPr>
            <a:lvl2pPr lvl="1" algn="ctr">
              <a:spcBef>
                <a:spcPts val="1600"/>
              </a:spcBef>
              <a:spcAft>
                <a:spcPts val="0"/>
              </a:spcAft>
              <a:buClr>
                <a:srgbClr val="888888"/>
              </a:buClr>
              <a:buSzPts val="8000"/>
              <a:buNone/>
              <a:defRPr>
                <a:solidFill>
                  <a:srgbClr val="888888"/>
                </a:solidFill>
              </a:defRPr>
            </a:lvl2pPr>
            <a:lvl3pPr lvl="2" algn="ctr">
              <a:spcBef>
                <a:spcPts val="1320"/>
              </a:spcBef>
              <a:spcAft>
                <a:spcPts val="0"/>
              </a:spcAft>
              <a:buClr>
                <a:srgbClr val="888888"/>
              </a:buClr>
              <a:buSzPts val="6600"/>
              <a:buNone/>
              <a:defRPr>
                <a:solidFill>
                  <a:srgbClr val="888888"/>
                </a:solidFill>
              </a:defRPr>
            </a:lvl3pPr>
            <a:lvl4pPr lvl="3" algn="ctr">
              <a:spcBef>
                <a:spcPts val="1080"/>
              </a:spcBef>
              <a:spcAft>
                <a:spcPts val="0"/>
              </a:spcAft>
              <a:buClr>
                <a:srgbClr val="888888"/>
              </a:buClr>
              <a:buSzPts val="5400"/>
              <a:buNone/>
              <a:defRPr>
                <a:solidFill>
                  <a:srgbClr val="888888"/>
                </a:solidFill>
              </a:defRPr>
            </a:lvl4pPr>
            <a:lvl5pPr lvl="4" algn="ctr">
              <a:spcBef>
                <a:spcPts val="1080"/>
              </a:spcBef>
              <a:spcAft>
                <a:spcPts val="0"/>
              </a:spcAft>
              <a:buClr>
                <a:srgbClr val="888888"/>
              </a:buClr>
              <a:buSzPts val="5400"/>
              <a:buNone/>
              <a:defRPr>
                <a:solidFill>
                  <a:srgbClr val="888888"/>
                </a:solidFill>
              </a:defRPr>
            </a:lvl5pPr>
            <a:lvl6pPr lvl="5" algn="ctr">
              <a:spcBef>
                <a:spcPts val="1300"/>
              </a:spcBef>
              <a:spcAft>
                <a:spcPts val="0"/>
              </a:spcAft>
              <a:buClr>
                <a:srgbClr val="888888"/>
              </a:buClr>
              <a:buSzPts val="6500"/>
              <a:buNone/>
              <a:defRPr>
                <a:solidFill>
                  <a:srgbClr val="888888"/>
                </a:solidFill>
              </a:defRPr>
            </a:lvl6pPr>
            <a:lvl7pPr lvl="6" algn="ctr">
              <a:spcBef>
                <a:spcPts val="1300"/>
              </a:spcBef>
              <a:spcAft>
                <a:spcPts val="0"/>
              </a:spcAft>
              <a:buClr>
                <a:srgbClr val="888888"/>
              </a:buClr>
              <a:buSzPts val="6500"/>
              <a:buNone/>
              <a:defRPr>
                <a:solidFill>
                  <a:srgbClr val="888888"/>
                </a:solidFill>
              </a:defRPr>
            </a:lvl7pPr>
            <a:lvl8pPr lvl="7" algn="ctr">
              <a:spcBef>
                <a:spcPts val="1300"/>
              </a:spcBef>
              <a:spcAft>
                <a:spcPts val="0"/>
              </a:spcAft>
              <a:buClr>
                <a:srgbClr val="888888"/>
              </a:buClr>
              <a:buSzPts val="6500"/>
              <a:buNone/>
              <a:defRPr>
                <a:solidFill>
                  <a:srgbClr val="888888"/>
                </a:solidFill>
              </a:defRPr>
            </a:lvl8pPr>
            <a:lvl9pPr lvl="8" algn="ctr">
              <a:spcBef>
                <a:spcPts val="1300"/>
              </a:spcBef>
              <a:spcAft>
                <a:spcPts val="0"/>
              </a:spcAft>
              <a:buClr>
                <a:srgbClr val="888888"/>
              </a:buClr>
              <a:buSzPts val="6500"/>
              <a:buNone/>
              <a:defRPr>
                <a:solidFill>
                  <a:srgbClr val="888888"/>
                </a:solidFill>
              </a:defRPr>
            </a:lvl9pPr>
          </a:lstStyle>
          <a:p/>
        </p:txBody>
      </p:sp>
      <p:sp>
        <p:nvSpPr>
          <p:cNvPr id="26" name="Google Shape;26;p3"/>
          <p:cNvSpPr txBox="1"/>
          <p:nvPr>
            <p:ph idx="10" type="dt"/>
          </p:nvPr>
        </p:nvSpPr>
        <p:spPr>
          <a:xfrm>
            <a:off x="1069340" y="28065053"/>
            <a:ext cx="4990253" cy="161212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5800">
                <a:solidFill>
                  <a:schemeClr val="dk1"/>
                </a:solidFill>
                <a:latin typeface="Calibri"/>
                <a:ea typeface="Calibri"/>
                <a:cs typeface="Calibri"/>
                <a:sym typeface="Calibri"/>
              </a:defRPr>
            </a:lvl1pPr>
            <a:lvl2pPr lvl="1"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9pPr>
          </a:lstStyle>
          <a:p/>
        </p:txBody>
      </p:sp>
      <p:sp>
        <p:nvSpPr>
          <p:cNvPr id="27" name="Google Shape;27;p3"/>
          <p:cNvSpPr txBox="1"/>
          <p:nvPr>
            <p:ph idx="11" type="ftr"/>
          </p:nvPr>
        </p:nvSpPr>
        <p:spPr>
          <a:xfrm>
            <a:off x="7307157" y="28065053"/>
            <a:ext cx="6772487" cy="161212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5800">
                <a:solidFill>
                  <a:schemeClr val="dk1"/>
                </a:solidFill>
                <a:latin typeface="Calibri"/>
                <a:ea typeface="Calibri"/>
                <a:cs typeface="Calibri"/>
                <a:sym typeface="Calibri"/>
              </a:defRPr>
            </a:lvl1pPr>
            <a:lvl2pPr lvl="1"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9pPr>
          </a:lstStyle>
          <a:p/>
        </p:txBody>
      </p:sp>
      <p:sp>
        <p:nvSpPr>
          <p:cNvPr id="28" name="Google Shape;28;p3"/>
          <p:cNvSpPr txBox="1"/>
          <p:nvPr>
            <p:ph idx="12" type="sldNum"/>
          </p:nvPr>
        </p:nvSpPr>
        <p:spPr>
          <a:xfrm>
            <a:off x="15327206" y="28065053"/>
            <a:ext cx="4990253" cy="1612128"/>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5800">
                <a:solidFill>
                  <a:schemeClr val="dk1"/>
                </a:solidFill>
                <a:latin typeface="Calibri"/>
                <a:ea typeface="Calibri"/>
                <a:cs typeface="Calibri"/>
                <a:sym typeface="Calibri"/>
              </a:defRPr>
            </a:lvl1pPr>
            <a:lvl2pPr indent="0" lvl="1" marL="0" marR="0" rtl="0" algn="l">
              <a:spcBef>
                <a:spcPts val="0"/>
              </a:spcBef>
              <a:buNone/>
              <a:defRPr sz="5800">
                <a:solidFill>
                  <a:schemeClr val="dk1"/>
                </a:solidFill>
                <a:latin typeface="Calibri"/>
                <a:ea typeface="Calibri"/>
                <a:cs typeface="Calibri"/>
                <a:sym typeface="Calibri"/>
              </a:defRPr>
            </a:lvl2pPr>
            <a:lvl3pPr indent="0" lvl="2" marL="0" marR="0" rtl="0" algn="l">
              <a:spcBef>
                <a:spcPts val="0"/>
              </a:spcBef>
              <a:buNone/>
              <a:defRPr sz="5800">
                <a:solidFill>
                  <a:schemeClr val="dk1"/>
                </a:solidFill>
                <a:latin typeface="Calibri"/>
                <a:ea typeface="Calibri"/>
                <a:cs typeface="Calibri"/>
                <a:sym typeface="Calibri"/>
              </a:defRPr>
            </a:lvl3pPr>
            <a:lvl4pPr indent="0" lvl="3" marL="0" marR="0" rtl="0" algn="l">
              <a:spcBef>
                <a:spcPts val="0"/>
              </a:spcBef>
              <a:buNone/>
              <a:defRPr sz="5800">
                <a:solidFill>
                  <a:schemeClr val="dk1"/>
                </a:solidFill>
                <a:latin typeface="Calibri"/>
                <a:ea typeface="Calibri"/>
                <a:cs typeface="Calibri"/>
                <a:sym typeface="Calibri"/>
              </a:defRPr>
            </a:lvl4pPr>
            <a:lvl5pPr indent="0" lvl="4" marL="0" marR="0" rtl="0" algn="l">
              <a:spcBef>
                <a:spcPts val="0"/>
              </a:spcBef>
              <a:buNone/>
              <a:defRPr sz="5800">
                <a:solidFill>
                  <a:schemeClr val="dk1"/>
                </a:solidFill>
                <a:latin typeface="Calibri"/>
                <a:ea typeface="Calibri"/>
                <a:cs typeface="Calibri"/>
                <a:sym typeface="Calibri"/>
              </a:defRPr>
            </a:lvl5pPr>
            <a:lvl6pPr indent="0" lvl="5" marL="0" marR="0" rtl="0" algn="l">
              <a:spcBef>
                <a:spcPts val="0"/>
              </a:spcBef>
              <a:buNone/>
              <a:defRPr sz="5800">
                <a:solidFill>
                  <a:schemeClr val="dk1"/>
                </a:solidFill>
                <a:latin typeface="Calibri"/>
                <a:ea typeface="Calibri"/>
                <a:cs typeface="Calibri"/>
                <a:sym typeface="Calibri"/>
              </a:defRPr>
            </a:lvl6pPr>
            <a:lvl7pPr indent="0" lvl="6" marL="0" marR="0" rtl="0" algn="l">
              <a:spcBef>
                <a:spcPts val="0"/>
              </a:spcBef>
              <a:buNone/>
              <a:defRPr sz="5800">
                <a:solidFill>
                  <a:schemeClr val="dk1"/>
                </a:solidFill>
                <a:latin typeface="Calibri"/>
                <a:ea typeface="Calibri"/>
                <a:cs typeface="Calibri"/>
                <a:sym typeface="Calibri"/>
              </a:defRPr>
            </a:lvl7pPr>
            <a:lvl8pPr indent="0" lvl="7" marL="0" marR="0" rtl="0" algn="l">
              <a:spcBef>
                <a:spcPts val="0"/>
              </a:spcBef>
              <a:buNone/>
              <a:defRPr sz="5800">
                <a:solidFill>
                  <a:schemeClr val="dk1"/>
                </a:solidFill>
                <a:latin typeface="Calibri"/>
                <a:ea typeface="Calibri"/>
                <a:cs typeface="Calibri"/>
                <a:sym typeface="Calibri"/>
              </a:defRPr>
            </a:lvl8pPr>
            <a:lvl9pPr indent="0" lvl="8" marL="0" marR="0" rtl="0" algn="l">
              <a:spcBef>
                <a:spcPts val="0"/>
              </a:spcBef>
              <a:buNone/>
              <a:defRPr sz="5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 name="Shape 29"/>
        <p:cNvGrpSpPr/>
        <p:nvPr/>
      </p:nvGrpSpPr>
      <p:grpSpPr>
        <a:xfrm>
          <a:off x="0" y="0"/>
          <a:ext cx="0" cy="0"/>
          <a:chOff x="0" y="0"/>
          <a:chExt cx="0" cy="0"/>
        </a:xfrm>
      </p:grpSpPr>
      <p:sp>
        <p:nvSpPr>
          <p:cNvPr id="30" name="Google Shape;30;p4"/>
          <p:cNvSpPr txBox="1"/>
          <p:nvPr>
            <p:ph type="title"/>
          </p:nvPr>
        </p:nvSpPr>
        <p:spPr>
          <a:xfrm>
            <a:off x="1689410" y="19457691"/>
            <a:ext cx="18178780" cy="6013939"/>
          </a:xfrm>
          <a:prstGeom prst="rect">
            <a:avLst/>
          </a:prstGeom>
          <a:noFill/>
          <a:ln>
            <a:noFill/>
          </a:ln>
        </p:spPr>
        <p:txBody>
          <a:bodyPr anchorCtr="0" anchor="t" bIns="147600" lIns="295225" spcFirstLastPara="1" rIns="295225" wrap="square" tIns="147600">
            <a:noAutofit/>
          </a:bodyPr>
          <a:lstStyle>
            <a:lvl1pPr lvl="0" algn="l">
              <a:spcBef>
                <a:spcPts val="0"/>
              </a:spcBef>
              <a:spcAft>
                <a:spcPts val="0"/>
              </a:spcAft>
              <a:buClr>
                <a:schemeClr val="dk1"/>
              </a:buClr>
              <a:buSzPts val="12900"/>
              <a:buFont typeface="Arial"/>
              <a:buNone/>
              <a:defRPr b="1" sz="129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4"/>
          <p:cNvSpPr txBox="1"/>
          <p:nvPr>
            <p:ph idx="1" type="body"/>
          </p:nvPr>
        </p:nvSpPr>
        <p:spPr>
          <a:xfrm>
            <a:off x="1689410" y="12833948"/>
            <a:ext cx="18178780" cy="6623742"/>
          </a:xfrm>
          <a:prstGeom prst="rect">
            <a:avLst/>
          </a:prstGeom>
          <a:noFill/>
          <a:ln>
            <a:noFill/>
          </a:ln>
        </p:spPr>
        <p:txBody>
          <a:bodyPr anchorCtr="0" anchor="b" bIns="147600" lIns="295225" spcFirstLastPara="1" rIns="295225" wrap="square" tIns="147600">
            <a:noAutofit/>
          </a:bodyPr>
          <a:lstStyle>
            <a:lvl1pPr indent="-228600" lvl="0" marL="457200" algn="l">
              <a:spcBef>
                <a:spcPts val="1300"/>
              </a:spcBef>
              <a:spcAft>
                <a:spcPts val="0"/>
              </a:spcAft>
              <a:buClr>
                <a:srgbClr val="888888"/>
              </a:buClr>
              <a:buSzPts val="6500"/>
              <a:buNone/>
              <a:defRPr sz="6500">
                <a:solidFill>
                  <a:srgbClr val="888888"/>
                </a:solidFill>
              </a:defRPr>
            </a:lvl1pPr>
            <a:lvl2pPr indent="-228600" lvl="1" marL="914400" algn="l">
              <a:spcBef>
                <a:spcPts val="1160"/>
              </a:spcBef>
              <a:spcAft>
                <a:spcPts val="0"/>
              </a:spcAft>
              <a:buClr>
                <a:srgbClr val="888888"/>
              </a:buClr>
              <a:buSzPts val="5800"/>
              <a:buNone/>
              <a:defRPr sz="5800">
                <a:solidFill>
                  <a:srgbClr val="888888"/>
                </a:solidFill>
              </a:defRPr>
            </a:lvl2pPr>
            <a:lvl3pPr indent="-228600" lvl="2" marL="1371600" algn="l">
              <a:spcBef>
                <a:spcPts val="1040"/>
              </a:spcBef>
              <a:spcAft>
                <a:spcPts val="0"/>
              </a:spcAft>
              <a:buClr>
                <a:srgbClr val="888888"/>
              </a:buClr>
              <a:buSzPts val="5200"/>
              <a:buNone/>
              <a:defRPr sz="5200">
                <a:solidFill>
                  <a:srgbClr val="888888"/>
                </a:solidFill>
              </a:defRPr>
            </a:lvl3pPr>
            <a:lvl4pPr indent="-228600" lvl="3" marL="1828800" algn="l">
              <a:spcBef>
                <a:spcPts val="900"/>
              </a:spcBef>
              <a:spcAft>
                <a:spcPts val="0"/>
              </a:spcAft>
              <a:buClr>
                <a:srgbClr val="888888"/>
              </a:buClr>
              <a:buSzPts val="4500"/>
              <a:buNone/>
              <a:defRPr sz="4500">
                <a:solidFill>
                  <a:srgbClr val="888888"/>
                </a:solidFill>
              </a:defRPr>
            </a:lvl4pPr>
            <a:lvl5pPr indent="-228600" lvl="4" marL="2286000" algn="l">
              <a:spcBef>
                <a:spcPts val="900"/>
              </a:spcBef>
              <a:spcAft>
                <a:spcPts val="0"/>
              </a:spcAft>
              <a:buClr>
                <a:srgbClr val="888888"/>
              </a:buClr>
              <a:buSzPts val="4500"/>
              <a:buNone/>
              <a:defRPr sz="4500">
                <a:solidFill>
                  <a:srgbClr val="888888"/>
                </a:solidFill>
              </a:defRPr>
            </a:lvl5pPr>
            <a:lvl6pPr indent="-228600" lvl="5" marL="2743200" algn="l">
              <a:spcBef>
                <a:spcPts val="900"/>
              </a:spcBef>
              <a:spcAft>
                <a:spcPts val="0"/>
              </a:spcAft>
              <a:buClr>
                <a:srgbClr val="888888"/>
              </a:buClr>
              <a:buSzPts val="4500"/>
              <a:buNone/>
              <a:defRPr sz="4500">
                <a:solidFill>
                  <a:srgbClr val="888888"/>
                </a:solidFill>
              </a:defRPr>
            </a:lvl6pPr>
            <a:lvl7pPr indent="-228600" lvl="6" marL="3200400" algn="l">
              <a:spcBef>
                <a:spcPts val="900"/>
              </a:spcBef>
              <a:spcAft>
                <a:spcPts val="0"/>
              </a:spcAft>
              <a:buClr>
                <a:srgbClr val="888888"/>
              </a:buClr>
              <a:buSzPts val="4500"/>
              <a:buNone/>
              <a:defRPr sz="4500">
                <a:solidFill>
                  <a:srgbClr val="888888"/>
                </a:solidFill>
              </a:defRPr>
            </a:lvl7pPr>
            <a:lvl8pPr indent="-228600" lvl="7" marL="3657600" algn="l">
              <a:spcBef>
                <a:spcPts val="900"/>
              </a:spcBef>
              <a:spcAft>
                <a:spcPts val="0"/>
              </a:spcAft>
              <a:buClr>
                <a:srgbClr val="888888"/>
              </a:buClr>
              <a:buSzPts val="4500"/>
              <a:buNone/>
              <a:defRPr sz="4500">
                <a:solidFill>
                  <a:srgbClr val="888888"/>
                </a:solidFill>
              </a:defRPr>
            </a:lvl8pPr>
            <a:lvl9pPr indent="-228600" lvl="8" marL="4114800" algn="l">
              <a:spcBef>
                <a:spcPts val="900"/>
              </a:spcBef>
              <a:spcAft>
                <a:spcPts val="0"/>
              </a:spcAft>
              <a:buClr>
                <a:srgbClr val="888888"/>
              </a:buClr>
              <a:buSzPts val="4500"/>
              <a:buNone/>
              <a:defRPr sz="4500">
                <a:solidFill>
                  <a:srgbClr val="888888"/>
                </a:solidFill>
              </a:defRPr>
            </a:lvl9pPr>
          </a:lstStyle>
          <a:p/>
        </p:txBody>
      </p:sp>
      <p:sp>
        <p:nvSpPr>
          <p:cNvPr id="32" name="Google Shape;32;p4"/>
          <p:cNvSpPr txBox="1"/>
          <p:nvPr>
            <p:ph idx="10" type="dt"/>
          </p:nvPr>
        </p:nvSpPr>
        <p:spPr>
          <a:xfrm>
            <a:off x="1069340" y="28065053"/>
            <a:ext cx="4990253" cy="161212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5800">
                <a:solidFill>
                  <a:schemeClr val="dk1"/>
                </a:solidFill>
                <a:latin typeface="Calibri"/>
                <a:ea typeface="Calibri"/>
                <a:cs typeface="Calibri"/>
                <a:sym typeface="Calibri"/>
              </a:defRPr>
            </a:lvl1pPr>
            <a:lvl2pPr lvl="1"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9pPr>
          </a:lstStyle>
          <a:p/>
        </p:txBody>
      </p:sp>
      <p:sp>
        <p:nvSpPr>
          <p:cNvPr id="33" name="Google Shape;33;p4"/>
          <p:cNvSpPr txBox="1"/>
          <p:nvPr>
            <p:ph idx="11" type="ftr"/>
          </p:nvPr>
        </p:nvSpPr>
        <p:spPr>
          <a:xfrm>
            <a:off x="7307157" y="28065053"/>
            <a:ext cx="6772487" cy="161212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5800">
                <a:solidFill>
                  <a:schemeClr val="dk1"/>
                </a:solidFill>
                <a:latin typeface="Calibri"/>
                <a:ea typeface="Calibri"/>
                <a:cs typeface="Calibri"/>
                <a:sym typeface="Calibri"/>
              </a:defRPr>
            </a:lvl1pPr>
            <a:lvl2pPr lvl="1"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9pPr>
          </a:lstStyle>
          <a:p/>
        </p:txBody>
      </p:sp>
      <p:sp>
        <p:nvSpPr>
          <p:cNvPr id="34" name="Google Shape;34;p4"/>
          <p:cNvSpPr txBox="1"/>
          <p:nvPr>
            <p:ph idx="12" type="sldNum"/>
          </p:nvPr>
        </p:nvSpPr>
        <p:spPr>
          <a:xfrm>
            <a:off x="15327206" y="28065053"/>
            <a:ext cx="4990253" cy="1612128"/>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5800">
                <a:solidFill>
                  <a:schemeClr val="dk1"/>
                </a:solidFill>
                <a:latin typeface="Calibri"/>
                <a:ea typeface="Calibri"/>
                <a:cs typeface="Calibri"/>
                <a:sym typeface="Calibri"/>
              </a:defRPr>
            </a:lvl1pPr>
            <a:lvl2pPr indent="0" lvl="1" marL="0" marR="0" rtl="0" algn="l">
              <a:spcBef>
                <a:spcPts val="0"/>
              </a:spcBef>
              <a:buNone/>
              <a:defRPr sz="5800">
                <a:solidFill>
                  <a:schemeClr val="dk1"/>
                </a:solidFill>
                <a:latin typeface="Calibri"/>
                <a:ea typeface="Calibri"/>
                <a:cs typeface="Calibri"/>
                <a:sym typeface="Calibri"/>
              </a:defRPr>
            </a:lvl2pPr>
            <a:lvl3pPr indent="0" lvl="2" marL="0" marR="0" rtl="0" algn="l">
              <a:spcBef>
                <a:spcPts val="0"/>
              </a:spcBef>
              <a:buNone/>
              <a:defRPr sz="5800">
                <a:solidFill>
                  <a:schemeClr val="dk1"/>
                </a:solidFill>
                <a:latin typeface="Calibri"/>
                <a:ea typeface="Calibri"/>
                <a:cs typeface="Calibri"/>
                <a:sym typeface="Calibri"/>
              </a:defRPr>
            </a:lvl3pPr>
            <a:lvl4pPr indent="0" lvl="3" marL="0" marR="0" rtl="0" algn="l">
              <a:spcBef>
                <a:spcPts val="0"/>
              </a:spcBef>
              <a:buNone/>
              <a:defRPr sz="5800">
                <a:solidFill>
                  <a:schemeClr val="dk1"/>
                </a:solidFill>
                <a:latin typeface="Calibri"/>
                <a:ea typeface="Calibri"/>
                <a:cs typeface="Calibri"/>
                <a:sym typeface="Calibri"/>
              </a:defRPr>
            </a:lvl4pPr>
            <a:lvl5pPr indent="0" lvl="4" marL="0" marR="0" rtl="0" algn="l">
              <a:spcBef>
                <a:spcPts val="0"/>
              </a:spcBef>
              <a:buNone/>
              <a:defRPr sz="5800">
                <a:solidFill>
                  <a:schemeClr val="dk1"/>
                </a:solidFill>
                <a:latin typeface="Calibri"/>
                <a:ea typeface="Calibri"/>
                <a:cs typeface="Calibri"/>
                <a:sym typeface="Calibri"/>
              </a:defRPr>
            </a:lvl5pPr>
            <a:lvl6pPr indent="0" lvl="5" marL="0" marR="0" rtl="0" algn="l">
              <a:spcBef>
                <a:spcPts val="0"/>
              </a:spcBef>
              <a:buNone/>
              <a:defRPr sz="5800">
                <a:solidFill>
                  <a:schemeClr val="dk1"/>
                </a:solidFill>
                <a:latin typeface="Calibri"/>
                <a:ea typeface="Calibri"/>
                <a:cs typeface="Calibri"/>
                <a:sym typeface="Calibri"/>
              </a:defRPr>
            </a:lvl6pPr>
            <a:lvl7pPr indent="0" lvl="6" marL="0" marR="0" rtl="0" algn="l">
              <a:spcBef>
                <a:spcPts val="0"/>
              </a:spcBef>
              <a:buNone/>
              <a:defRPr sz="5800">
                <a:solidFill>
                  <a:schemeClr val="dk1"/>
                </a:solidFill>
                <a:latin typeface="Calibri"/>
                <a:ea typeface="Calibri"/>
                <a:cs typeface="Calibri"/>
                <a:sym typeface="Calibri"/>
              </a:defRPr>
            </a:lvl7pPr>
            <a:lvl8pPr indent="0" lvl="7" marL="0" marR="0" rtl="0" algn="l">
              <a:spcBef>
                <a:spcPts val="0"/>
              </a:spcBef>
              <a:buNone/>
              <a:defRPr sz="5800">
                <a:solidFill>
                  <a:schemeClr val="dk1"/>
                </a:solidFill>
                <a:latin typeface="Calibri"/>
                <a:ea typeface="Calibri"/>
                <a:cs typeface="Calibri"/>
                <a:sym typeface="Calibri"/>
              </a:defRPr>
            </a:lvl8pPr>
            <a:lvl9pPr indent="0" lvl="8" marL="0" marR="0" rtl="0" algn="l">
              <a:spcBef>
                <a:spcPts val="0"/>
              </a:spcBef>
              <a:buNone/>
              <a:defRPr sz="5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SG"/>
              <a:t>‹#›</a:t>
            </a:fld>
            <a:endParaRPr/>
          </a:p>
        </p:txBody>
      </p:sp>
      <p:pic>
        <p:nvPicPr>
          <p:cNvPr id="35" name="Google Shape;35;p4"/>
          <p:cNvPicPr preferRelativeResize="0"/>
          <p:nvPr/>
        </p:nvPicPr>
        <p:blipFill rotWithShape="1">
          <a:blip r:embed="rId2">
            <a:alphaModFix/>
          </a:blip>
          <a:srcRect b="90185" l="17619" r="50713" t="0"/>
          <a:stretch/>
        </p:blipFill>
        <p:spPr>
          <a:xfrm>
            <a:off x="3657600" y="378347"/>
            <a:ext cx="6764169" cy="2972814"/>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6" name="Shape 36"/>
        <p:cNvGrpSpPr/>
        <p:nvPr/>
      </p:nvGrpSpPr>
      <p:grpSpPr>
        <a:xfrm>
          <a:off x="0" y="0"/>
          <a:ext cx="0" cy="0"/>
          <a:chOff x="0" y="0"/>
          <a:chExt cx="0" cy="0"/>
        </a:xfrm>
      </p:grpSpPr>
      <p:sp>
        <p:nvSpPr>
          <p:cNvPr id="37" name="Google Shape;37;p5"/>
          <p:cNvSpPr txBox="1"/>
          <p:nvPr>
            <p:ph type="title"/>
          </p:nvPr>
        </p:nvSpPr>
        <p:spPr>
          <a:xfrm>
            <a:off x="1069340" y="3690715"/>
            <a:ext cx="18337029" cy="3024336"/>
          </a:xfrm>
          <a:prstGeom prst="rect">
            <a:avLst/>
          </a:prstGeom>
          <a:noFill/>
          <a:ln>
            <a:noFill/>
          </a:ln>
        </p:spPr>
        <p:txBody>
          <a:bodyPr anchorCtr="0" anchor="ctr" bIns="147600" lIns="295225" spcFirstLastPara="1" rIns="295225" wrap="square" tIns="1476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5"/>
          <p:cNvSpPr txBox="1"/>
          <p:nvPr>
            <p:ph idx="1" type="body"/>
          </p:nvPr>
        </p:nvSpPr>
        <p:spPr>
          <a:xfrm>
            <a:off x="1069340" y="7065330"/>
            <a:ext cx="9445837" cy="19983384"/>
          </a:xfrm>
          <a:prstGeom prst="rect">
            <a:avLst/>
          </a:prstGeom>
          <a:noFill/>
          <a:ln>
            <a:noFill/>
          </a:ln>
        </p:spPr>
        <p:txBody>
          <a:bodyPr anchorCtr="0" anchor="t" bIns="147600" lIns="295225" spcFirstLastPara="1" rIns="295225" wrap="square" tIns="147600">
            <a:noAutofit/>
          </a:bodyPr>
          <a:lstStyle>
            <a:lvl1pPr indent="-800100" lvl="0" marL="457200" algn="l">
              <a:spcBef>
                <a:spcPts val="1800"/>
              </a:spcBef>
              <a:spcAft>
                <a:spcPts val="0"/>
              </a:spcAft>
              <a:buClr>
                <a:schemeClr val="dk1"/>
              </a:buClr>
              <a:buSzPts val="9000"/>
              <a:buChar char="•"/>
              <a:defRPr sz="9000"/>
            </a:lvl1pPr>
            <a:lvl2pPr indent="-717550" lvl="1" marL="914400" algn="l">
              <a:spcBef>
                <a:spcPts val="1540"/>
              </a:spcBef>
              <a:spcAft>
                <a:spcPts val="0"/>
              </a:spcAft>
              <a:buClr>
                <a:schemeClr val="dk1"/>
              </a:buClr>
              <a:buSzPts val="7700"/>
              <a:buChar char="–"/>
              <a:defRPr sz="7700"/>
            </a:lvl2pPr>
            <a:lvl3pPr indent="-641350" lvl="2" marL="1371600" algn="l">
              <a:spcBef>
                <a:spcPts val="1300"/>
              </a:spcBef>
              <a:spcAft>
                <a:spcPts val="0"/>
              </a:spcAft>
              <a:buClr>
                <a:schemeClr val="dk1"/>
              </a:buClr>
              <a:buSzPts val="6500"/>
              <a:buChar char="•"/>
              <a:defRPr sz="6500"/>
            </a:lvl3pPr>
            <a:lvl4pPr indent="-596900" lvl="3" marL="1828800" algn="l">
              <a:spcBef>
                <a:spcPts val="1160"/>
              </a:spcBef>
              <a:spcAft>
                <a:spcPts val="0"/>
              </a:spcAft>
              <a:buClr>
                <a:schemeClr val="dk1"/>
              </a:buClr>
              <a:buSzPts val="5800"/>
              <a:buChar char="–"/>
              <a:defRPr sz="5800"/>
            </a:lvl4pPr>
            <a:lvl5pPr indent="-596900" lvl="4" marL="2286000" algn="l">
              <a:spcBef>
                <a:spcPts val="1160"/>
              </a:spcBef>
              <a:spcAft>
                <a:spcPts val="0"/>
              </a:spcAft>
              <a:buClr>
                <a:schemeClr val="dk1"/>
              </a:buClr>
              <a:buSzPts val="5800"/>
              <a:buChar char="»"/>
              <a:defRPr sz="5800"/>
            </a:lvl5pPr>
            <a:lvl6pPr indent="-596900" lvl="5" marL="2743200" algn="l">
              <a:spcBef>
                <a:spcPts val="1160"/>
              </a:spcBef>
              <a:spcAft>
                <a:spcPts val="0"/>
              </a:spcAft>
              <a:buClr>
                <a:schemeClr val="dk1"/>
              </a:buClr>
              <a:buSzPts val="5800"/>
              <a:buChar char="•"/>
              <a:defRPr sz="5800"/>
            </a:lvl6pPr>
            <a:lvl7pPr indent="-596900" lvl="6" marL="3200400" algn="l">
              <a:spcBef>
                <a:spcPts val="1160"/>
              </a:spcBef>
              <a:spcAft>
                <a:spcPts val="0"/>
              </a:spcAft>
              <a:buClr>
                <a:schemeClr val="dk1"/>
              </a:buClr>
              <a:buSzPts val="5800"/>
              <a:buChar char="•"/>
              <a:defRPr sz="5800"/>
            </a:lvl7pPr>
            <a:lvl8pPr indent="-596900" lvl="7" marL="3657600" algn="l">
              <a:spcBef>
                <a:spcPts val="1160"/>
              </a:spcBef>
              <a:spcAft>
                <a:spcPts val="0"/>
              </a:spcAft>
              <a:buClr>
                <a:schemeClr val="dk1"/>
              </a:buClr>
              <a:buSzPts val="5800"/>
              <a:buChar char="•"/>
              <a:defRPr sz="5800"/>
            </a:lvl8pPr>
            <a:lvl9pPr indent="-596900" lvl="8" marL="4114800" algn="l">
              <a:spcBef>
                <a:spcPts val="1160"/>
              </a:spcBef>
              <a:spcAft>
                <a:spcPts val="0"/>
              </a:spcAft>
              <a:buClr>
                <a:schemeClr val="dk1"/>
              </a:buClr>
              <a:buSzPts val="5800"/>
              <a:buChar char="•"/>
              <a:defRPr sz="5800"/>
            </a:lvl9pPr>
          </a:lstStyle>
          <a:p/>
        </p:txBody>
      </p:sp>
      <p:sp>
        <p:nvSpPr>
          <p:cNvPr id="39" name="Google Shape;39;p5"/>
          <p:cNvSpPr txBox="1"/>
          <p:nvPr>
            <p:ph idx="2" type="body"/>
          </p:nvPr>
        </p:nvSpPr>
        <p:spPr>
          <a:xfrm>
            <a:off x="10871623" y="7065330"/>
            <a:ext cx="9445837" cy="19983384"/>
          </a:xfrm>
          <a:prstGeom prst="rect">
            <a:avLst/>
          </a:prstGeom>
          <a:noFill/>
          <a:ln>
            <a:noFill/>
          </a:ln>
        </p:spPr>
        <p:txBody>
          <a:bodyPr anchorCtr="0" anchor="t" bIns="147600" lIns="295225" spcFirstLastPara="1" rIns="295225" wrap="square" tIns="147600">
            <a:noAutofit/>
          </a:bodyPr>
          <a:lstStyle>
            <a:lvl1pPr indent="-800100" lvl="0" marL="457200" algn="l">
              <a:spcBef>
                <a:spcPts val="1800"/>
              </a:spcBef>
              <a:spcAft>
                <a:spcPts val="0"/>
              </a:spcAft>
              <a:buClr>
                <a:schemeClr val="dk1"/>
              </a:buClr>
              <a:buSzPts val="9000"/>
              <a:buChar char="•"/>
              <a:defRPr sz="9000"/>
            </a:lvl1pPr>
            <a:lvl2pPr indent="-717550" lvl="1" marL="914400" algn="l">
              <a:spcBef>
                <a:spcPts val="1540"/>
              </a:spcBef>
              <a:spcAft>
                <a:spcPts val="0"/>
              </a:spcAft>
              <a:buClr>
                <a:schemeClr val="dk1"/>
              </a:buClr>
              <a:buSzPts val="7700"/>
              <a:buChar char="–"/>
              <a:defRPr sz="7700"/>
            </a:lvl2pPr>
            <a:lvl3pPr indent="-641350" lvl="2" marL="1371600" algn="l">
              <a:spcBef>
                <a:spcPts val="1300"/>
              </a:spcBef>
              <a:spcAft>
                <a:spcPts val="0"/>
              </a:spcAft>
              <a:buClr>
                <a:schemeClr val="dk1"/>
              </a:buClr>
              <a:buSzPts val="6500"/>
              <a:buChar char="•"/>
              <a:defRPr sz="6500"/>
            </a:lvl3pPr>
            <a:lvl4pPr indent="-596900" lvl="3" marL="1828800" algn="l">
              <a:spcBef>
                <a:spcPts val="1160"/>
              </a:spcBef>
              <a:spcAft>
                <a:spcPts val="0"/>
              </a:spcAft>
              <a:buClr>
                <a:schemeClr val="dk1"/>
              </a:buClr>
              <a:buSzPts val="5800"/>
              <a:buChar char="–"/>
              <a:defRPr sz="5800"/>
            </a:lvl4pPr>
            <a:lvl5pPr indent="-596900" lvl="4" marL="2286000" algn="l">
              <a:spcBef>
                <a:spcPts val="1160"/>
              </a:spcBef>
              <a:spcAft>
                <a:spcPts val="0"/>
              </a:spcAft>
              <a:buClr>
                <a:schemeClr val="dk1"/>
              </a:buClr>
              <a:buSzPts val="5800"/>
              <a:buChar char="»"/>
              <a:defRPr sz="5800"/>
            </a:lvl5pPr>
            <a:lvl6pPr indent="-596900" lvl="5" marL="2743200" algn="l">
              <a:spcBef>
                <a:spcPts val="1160"/>
              </a:spcBef>
              <a:spcAft>
                <a:spcPts val="0"/>
              </a:spcAft>
              <a:buClr>
                <a:schemeClr val="dk1"/>
              </a:buClr>
              <a:buSzPts val="5800"/>
              <a:buChar char="•"/>
              <a:defRPr sz="5800"/>
            </a:lvl6pPr>
            <a:lvl7pPr indent="-596900" lvl="6" marL="3200400" algn="l">
              <a:spcBef>
                <a:spcPts val="1160"/>
              </a:spcBef>
              <a:spcAft>
                <a:spcPts val="0"/>
              </a:spcAft>
              <a:buClr>
                <a:schemeClr val="dk1"/>
              </a:buClr>
              <a:buSzPts val="5800"/>
              <a:buChar char="•"/>
              <a:defRPr sz="5800"/>
            </a:lvl7pPr>
            <a:lvl8pPr indent="-596900" lvl="7" marL="3657600" algn="l">
              <a:spcBef>
                <a:spcPts val="1160"/>
              </a:spcBef>
              <a:spcAft>
                <a:spcPts val="0"/>
              </a:spcAft>
              <a:buClr>
                <a:schemeClr val="dk1"/>
              </a:buClr>
              <a:buSzPts val="5800"/>
              <a:buChar char="•"/>
              <a:defRPr sz="5800"/>
            </a:lvl8pPr>
            <a:lvl9pPr indent="-596900" lvl="8" marL="4114800" algn="l">
              <a:spcBef>
                <a:spcPts val="1160"/>
              </a:spcBef>
              <a:spcAft>
                <a:spcPts val="0"/>
              </a:spcAft>
              <a:buClr>
                <a:schemeClr val="dk1"/>
              </a:buClr>
              <a:buSzPts val="5800"/>
              <a:buChar char="•"/>
              <a:defRPr sz="5800"/>
            </a:lvl9pPr>
          </a:lstStyle>
          <a:p/>
        </p:txBody>
      </p:sp>
      <p:sp>
        <p:nvSpPr>
          <p:cNvPr id="40" name="Google Shape;40;p5"/>
          <p:cNvSpPr txBox="1"/>
          <p:nvPr>
            <p:ph idx="10" type="dt"/>
          </p:nvPr>
        </p:nvSpPr>
        <p:spPr>
          <a:xfrm>
            <a:off x="1069340" y="28065053"/>
            <a:ext cx="4990253" cy="161212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5800">
                <a:solidFill>
                  <a:schemeClr val="dk1"/>
                </a:solidFill>
                <a:latin typeface="Calibri"/>
                <a:ea typeface="Calibri"/>
                <a:cs typeface="Calibri"/>
                <a:sym typeface="Calibri"/>
              </a:defRPr>
            </a:lvl1pPr>
            <a:lvl2pPr lvl="1"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9pPr>
          </a:lstStyle>
          <a:p/>
        </p:txBody>
      </p:sp>
      <p:sp>
        <p:nvSpPr>
          <p:cNvPr id="41" name="Google Shape;41;p5"/>
          <p:cNvSpPr txBox="1"/>
          <p:nvPr>
            <p:ph idx="11" type="ftr"/>
          </p:nvPr>
        </p:nvSpPr>
        <p:spPr>
          <a:xfrm>
            <a:off x="7307157" y="28065053"/>
            <a:ext cx="6772487" cy="161212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5800">
                <a:solidFill>
                  <a:schemeClr val="dk1"/>
                </a:solidFill>
                <a:latin typeface="Calibri"/>
                <a:ea typeface="Calibri"/>
                <a:cs typeface="Calibri"/>
                <a:sym typeface="Calibri"/>
              </a:defRPr>
            </a:lvl1pPr>
            <a:lvl2pPr lvl="1"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9pPr>
          </a:lstStyle>
          <a:p/>
        </p:txBody>
      </p:sp>
      <p:sp>
        <p:nvSpPr>
          <p:cNvPr id="42" name="Google Shape;42;p5"/>
          <p:cNvSpPr txBox="1"/>
          <p:nvPr>
            <p:ph idx="12" type="sldNum"/>
          </p:nvPr>
        </p:nvSpPr>
        <p:spPr>
          <a:xfrm>
            <a:off x="15327206" y="28065053"/>
            <a:ext cx="4990253" cy="1612128"/>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5800">
                <a:solidFill>
                  <a:schemeClr val="dk1"/>
                </a:solidFill>
                <a:latin typeface="Calibri"/>
                <a:ea typeface="Calibri"/>
                <a:cs typeface="Calibri"/>
                <a:sym typeface="Calibri"/>
              </a:defRPr>
            </a:lvl1pPr>
            <a:lvl2pPr indent="0" lvl="1" marL="0" marR="0" rtl="0" algn="l">
              <a:spcBef>
                <a:spcPts val="0"/>
              </a:spcBef>
              <a:buNone/>
              <a:defRPr sz="5800">
                <a:solidFill>
                  <a:schemeClr val="dk1"/>
                </a:solidFill>
                <a:latin typeface="Calibri"/>
                <a:ea typeface="Calibri"/>
                <a:cs typeface="Calibri"/>
                <a:sym typeface="Calibri"/>
              </a:defRPr>
            </a:lvl2pPr>
            <a:lvl3pPr indent="0" lvl="2" marL="0" marR="0" rtl="0" algn="l">
              <a:spcBef>
                <a:spcPts val="0"/>
              </a:spcBef>
              <a:buNone/>
              <a:defRPr sz="5800">
                <a:solidFill>
                  <a:schemeClr val="dk1"/>
                </a:solidFill>
                <a:latin typeface="Calibri"/>
                <a:ea typeface="Calibri"/>
                <a:cs typeface="Calibri"/>
                <a:sym typeface="Calibri"/>
              </a:defRPr>
            </a:lvl3pPr>
            <a:lvl4pPr indent="0" lvl="3" marL="0" marR="0" rtl="0" algn="l">
              <a:spcBef>
                <a:spcPts val="0"/>
              </a:spcBef>
              <a:buNone/>
              <a:defRPr sz="5800">
                <a:solidFill>
                  <a:schemeClr val="dk1"/>
                </a:solidFill>
                <a:latin typeface="Calibri"/>
                <a:ea typeface="Calibri"/>
                <a:cs typeface="Calibri"/>
                <a:sym typeface="Calibri"/>
              </a:defRPr>
            </a:lvl4pPr>
            <a:lvl5pPr indent="0" lvl="4" marL="0" marR="0" rtl="0" algn="l">
              <a:spcBef>
                <a:spcPts val="0"/>
              </a:spcBef>
              <a:buNone/>
              <a:defRPr sz="5800">
                <a:solidFill>
                  <a:schemeClr val="dk1"/>
                </a:solidFill>
                <a:latin typeface="Calibri"/>
                <a:ea typeface="Calibri"/>
                <a:cs typeface="Calibri"/>
                <a:sym typeface="Calibri"/>
              </a:defRPr>
            </a:lvl5pPr>
            <a:lvl6pPr indent="0" lvl="5" marL="0" marR="0" rtl="0" algn="l">
              <a:spcBef>
                <a:spcPts val="0"/>
              </a:spcBef>
              <a:buNone/>
              <a:defRPr sz="5800">
                <a:solidFill>
                  <a:schemeClr val="dk1"/>
                </a:solidFill>
                <a:latin typeface="Calibri"/>
                <a:ea typeface="Calibri"/>
                <a:cs typeface="Calibri"/>
                <a:sym typeface="Calibri"/>
              </a:defRPr>
            </a:lvl6pPr>
            <a:lvl7pPr indent="0" lvl="6" marL="0" marR="0" rtl="0" algn="l">
              <a:spcBef>
                <a:spcPts val="0"/>
              </a:spcBef>
              <a:buNone/>
              <a:defRPr sz="5800">
                <a:solidFill>
                  <a:schemeClr val="dk1"/>
                </a:solidFill>
                <a:latin typeface="Calibri"/>
                <a:ea typeface="Calibri"/>
                <a:cs typeface="Calibri"/>
                <a:sym typeface="Calibri"/>
              </a:defRPr>
            </a:lvl7pPr>
            <a:lvl8pPr indent="0" lvl="7" marL="0" marR="0" rtl="0" algn="l">
              <a:spcBef>
                <a:spcPts val="0"/>
              </a:spcBef>
              <a:buNone/>
              <a:defRPr sz="5800">
                <a:solidFill>
                  <a:schemeClr val="dk1"/>
                </a:solidFill>
                <a:latin typeface="Calibri"/>
                <a:ea typeface="Calibri"/>
                <a:cs typeface="Calibri"/>
                <a:sym typeface="Calibri"/>
              </a:defRPr>
            </a:lvl8pPr>
            <a:lvl9pPr indent="0" lvl="8" marL="0" marR="0" rtl="0" algn="l">
              <a:spcBef>
                <a:spcPts val="0"/>
              </a:spcBef>
              <a:buNone/>
              <a:defRPr sz="5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SG"/>
              <a:t>‹#›</a:t>
            </a:fld>
            <a:endParaRPr/>
          </a:p>
        </p:txBody>
      </p:sp>
      <p:pic>
        <p:nvPicPr>
          <p:cNvPr id="43" name="Google Shape;43;p5"/>
          <p:cNvPicPr preferRelativeResize="0"/>
          <p:nvPr/>
        </p:nvPicPr>
        <p:blipFill rotWithShape="1">
          <a:blip r:embed="rId2">
            <a:alphaModFix/>
          </a:blip>
          <a:srcRect b="90185" l="17619" r="50713" t="0"/>
          <a:stretch/>
        </p:blipFill>
        <p:spPr>
          <a:xfrm>
            <a:off x="3657600" y="378347"/>
            <a:ext cx="6764169" cy="2972814"/>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6"/>
          <p:cNvSpPr txBox="1"/>
          <p:nvPr>
            <p:ph type="title"/>
          </p:nvPr>
        </p:nvSpPr>
        <p:spPr>
          <a:xfrm>
            <a:off x="1069340" y="3690715"/>
            <a:ext cx="18337029" cy="3024336"/>
          </a:xfrm>
          <a:prstGeom prst="rect">
            <a:avLst/>
          </a:prstGeom>
          <a:noFill/>
          <a:ln>
            <a:noFill/>
          </a:ln>
        </p:spPr>
        <p:txBody>
          <a:bodyPr anchorCtr="0" anchor="ctr" bIns="147600" lIns="295225" spcFirstLastPara="1" rIns="295225" wrap="square" tIns="147600">
            <a:noAutofit/>
          </a:bodyPr>
          <a:lstStyle>
            <a:lvl1pPr lvl="0" algn="ctr">
              <a:spcBef>
                <a:spcPts val="0"/>
              </a:spcBef>
              <a:spcAft>
                <a:spcPts val="0"/>
              </a:spcAft>
              <a:buClr>
                <a:schemeClr val="dk1"/>
              </a:buClr>
              <a:buSzPts val="9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6"/>
          <p:cNvSpPr txBox="1"/>
          <p:nvPr>
            <p:ph idx="1" type="body"/>
          </p:nvPr>
        </p:nvSpPr>
        <p:spPr>
          <a:xfrm>
            <a:off x="1069340" y="6777950"/>
            <a:ext cx="9449551" cy="2824727"/>
          </a:xfrm>
          <a:prstGeom prst="rect">
            <a:avLst/>
          </a:prstGeom>
          <a:noFill/>
          <a:ln>
            <a:noFill/>
          </a:ln>
        </p:spPr>
        <p:txBody>
          <a:bodyPr anchorCtr="0" anchor="b" bIns="147600" lIns="295225" spcFirstLastPara="1" rIns="295225" wrap="square" tIns="147600">
            <a:noAutofit/>
          </a:bodyPr>
          <a:lstStyle>
            <a:lvl1pPr indent="-228600" lvl="0" marL="457200" algn="l">
              <a:spcBef>
                <a:spcPts val="1540"/>
              </a:spcBef>
              <a:spcAft>
                <a:spcPts val="0"/>
              </a:spcAft>
              <a:buClr>
                <a:schemeClr val="dk1"/>
              </a:buClr>
              <a:buSzPts val="7700"/>
              <a:buNone/>
              <a:defRPr b="1" sz="7700"/>
            </a:lvl1pPr>
            <a:lvl2pPr indent="-228600" lvl="1" marL="914400" algn="l">
              <a:spcBef>
                <a:spcPts val="1300"/>
              </a:spcBef>
              <a:spcAft>
                <a:spcPts val="0"/>
              </a:spcAft>
              <a:buClr>
                <a:schemeClr val="dk1"/>
              </a:buClr>
              <a:buSzPts val="6500"/>
              <a:buNone/>
              <a:defRPr b="1" sz="6500"/>
            </a:lvl2pPr>
            <a:lvl3pPr indent="-228600" lvl="2" marL="1371600" algn="l">
              <a:spcBef>
                <a:spcPts val="1160"/>
              </a:spcBef>
              <a:spcAft>
                <a:spcPts val="0"/>
              </a:spcAft>
              <a:buClr>
                <a:schemeClr val="dk1"/>
              </a:buClr>
              <a:buSzPts val="5800"/>
              <a:buNone/>
              <a:defRPr b="1" sz="5800"/>
            </a:lvl3pPr>
            <a:lvl4pPr indent="-228600" lvl="3" marL="1828800" algn="l">
              <a:spcBef>
                <a:spcPts val="1040"/>
              </a:spcBef>
              <a:spcAft>
                <a:spcPts val="0"/>
              </a:spcAft>
              <a:buClr>
                <a:schemeClr val="dk1"/>
              </a:buClr>
              <a:buSzPts val="5200"/>
              <a:buNone/>
              <a:defRPr b="1" sz="5200"/>
            </a:lvl4pPr>
            <a:lvl5pPr indent="-228600" lvl="4" marL="2286000" algn="l">
              <a:spcBef>
                <a:spcPts val="1040"/>
              </a:spcBef>
              <a:spcAft>
                <a:spcPts val="0"/>
              </a:spcAft>
              <a:buClr>
                <a:schemeClr val="dk1"/>
              </a:buClr>
              <a:buSzPts val="5200"/>
              <a:buNone/>
              <a:defRPr b="1" sz="5200"/>
            </a:lvl5pPr>
            <a:lvl6pPr indent="-228600" lvl="5" marL="2743200" algn="l">
              <a:spcBef>
                <a:spcPts val="1040"/>
              </a:spcBef>
              <a:spcAft>
                <a:spcPts val="0"/>
              </a:spcAft>
              <a:buClr>
                <a:schemeClr val="dk1"/>
              </a:buClr>
              <a:buSzPts val="5200"/>
              <a:buNone/>
              <a:defRPr b="1" sz="5200"/>
            </a:lvl6pPr>
            <a:lvl7pPr indent="-228600" lvl="6" marL="3200400" algn="l">
              <a:spcBef>
                <a:spcPts val="1040"/>
              </a:spcBef>
              <a:spcAft>
                <a:spcPts val="0"/>
              </a:spcAft>
              <a:buClr>
                <a:schemeClr val="dk1"/>
              </a:buClr>
              <a:buSzPts val="5200"/>
              <a:buNone/>
              <a:defRPr b="1" sz="5200"/>
            </a:lvl7pPr>
            <a:lvl8pPr indent="-228600" lvl="7" marL="3657600" algn="l">
              <a:spcBef>
                <a:spcPts val="1040"/>
              </a:spcBef>
              <a:spcAft>
                <a:spcPts val="0"/>
              </a:spcAft>
              <a:buClr>
                <a:schemeClr val="dk1"/>
              </a:buClr>
              <a:buSzPts val="5200"/>
              <a:buNone/>
              <a:defRPr b="1" sz="5200"/>
            </a:lvl8pPr>
            <a:lvl9pPr indent="-228600" lvl="8" marL="4114800" algn="l">
              <a:spcBef>
                <a:spcPts val="1040"/>
              </a:spcBef>
              <a:spcAft>
                <a:spcPts val="0"/>
              </a:spcAft>
              <a:buClr>
                <a:schemeClr val="dk1"/>
              </a:buClr>
              <a:buSzPts val="5200"/>
              <a:buNone/>
              <a:defRPr b="1" sz="5200"/>
            </a:lvl9pPr>
          </a:lstStyle>
          <a:p/>
        </p:txBody>
      </p:sp>
      <p:sp>
        <p:nvSpPr>
          <p:cNvPr id="47" name="Google Shape;47;p6"/>
          <p:cNvSpPr txBox="1"/>
          <p:nvPr>
            <p:ph idx="2" type="body"/>
          </p:nvPr>
        </p:nvSpPr>
        <p:spPr>
          <a:xfrm>
            <a:off x="1069340" y="9602677"/>
            <a:ext cx="9449551" cy="17446034"/>
          </a:xfrm>
          <a:prstGeom prst="rect">
            <a:avLst/>
          </a:prstGeom>
          <a:noFill/>
          <a:ln>
            <a:noFill/>
          </a:ln>
        </p:spPr>
        <p:txBody>
          <a:bodyPr anchorCtr="0" anchor="t" bIns="147600" lIns="295225" spcFirstLastPara="1" rIns="295225" wrap="square" tIns="147600">
            <a:noAutofit/>
          </a:bodyPr>
          <a:lstStyle>
            <a:lvl1pPr indent="-717550" lvl="0" marL="457200" algn="l">
              <a:spcBef>
                <a:spcPts val="1540"/>
              </a:spcBef>
              <a:spcAft>
                <a:spcPts val="0"/>
              </a:spcAft>
              <a:buClr>
                <a:schemeClr val="dk1"/>
              </a:buClr>
              <a:buSzPts val="7700"/>
              <a:buChar char="•"/>
              <a:defRPr sz="7700"/>
            </a:lvl1pPr>
            <a:lvl2pPr indent="-641350" lvl="1" marL="914400" algn="l">
              <a:spcBef>
                <a:spcPts val="1300"/>
              </a:spcBef>
              <a:spcAft>
                <a:spcPts val="0"/>
              </a:spcAft>
              <a:buClr>
                <a:schemeClr val="dk1"/>
              </a:buClr>
              <a:buSzPts val="6500"/>
              <a:buChar char="–"/>
              <a:defRPr sz="6500"/>
            </a:lvl2pPr>
            <a:lvl3pPr indent="-596900" lvl="2" marL="1371600" algn="l">
              <a:spcBef>
                <a:spcPts val="1160"/>
              </a:spcBef>
              <a:spcAft>
                <a:spcPts val="0"/>
              </a:spcAft>
              <a:buClr>
                <a:schemeClr val="dk1"/>
              </a:buClr>
              <a:buSzPts val="5800"/>
              <a:buChar char="•"/>
              <a:defRPr sz="5800"/>
            </a:lvl3pPr>
            <a:lvl4pPr indent="-558800" lvl="3" marL="1828800" algn="l">
              <a:spcBef>
                <a:spcPts val="1040"/>
              </a:spcBef>
              <a:spcAft>
                <a:spcPts val="0"/>
              </a:spcAft>
              <a:buClr>
                <a:schemeClr val="dk1"/>
              </a:buClr>
              <a:buSzPts val="5200"/>
              <a:buChar char="–"/>
              <a:defRPr sz="5200"/>
            </a:lvl4pPr>
            <a:lvl5pPr indent="-558800" lvl="4" marL="2286000" algn="l">
              <a:spcBef>
                <a:spcPts val="1040"/>
              </a:spcBef>
              <a:spcAft>
                <a:spcPts val="0"/>
              </a:spcAft>
              <a:buClr>
                <a:schemeClr val="dk1"/>
              </a:buClr>
              <a:buSzPts val="5200"/>
              <a:buChar char="»"/>
              <a:defRPr sz="5200"/>
            </a:lvl5pPr>
            <a:lvl6pPr indent="-558800" lvl="5" marL="2743200" algn="l">
              <a:spcBef>
                <a:spcPts val="1040"/>
              </a:spcBef>
              <a:spcAft>
                <a:spcPts val="0"/>
              </a:spcAft>
              <a:buClr>
                <a:schemeClr val="dk1"/>
              </a:buClr>
              <a:buSzPts val="5200"/>
              <a:buChar char="•"/>
              <a:defRPr sz="5200"/>
            </a:lvl6pPr>
            <a:lvl7pPr indent="-558800" lvl="6" marL="3200400" algn="l">
              <a:spcBef>
                <a:spcPts val="1040"/>
              </a:spcBef>
              <a:spcAft>
                <a:spcPts val="0"/>
              </a:spcAft>
              <a:buClr>
                <a:schemeClr val="dk1"/>
              </a:buClr>
              <a:buSzPts val="5200"/>
              <a:buChar char="•"/>
              <a:defRPr sz="5200"/>
            </a:lvl7pPr>
            <a:lvl8pPr indent="-558800" lvl="7" marL="3657600" algn="l">
              <a:spcBef>
                <a:spcPts val="1040"/>
              </a:spcBef>
              <a:spcAft>
                <a:spcPts val="0"/>
              </a:spcAft>
              <a:buClr>
                <a:schemeClr val="dk1"/>
              </a:buClr>
              <a:buSzPts val="5200"/>
              <a:buChar char="•"/>
              <a:defRPr sz="5200"/>
            </a:lvl8pPr>
            <a:lvl9pPr indent="-558800" lvl="8" marL="4114800" algn="l">
              <a:spcBef>
                <a:spcPts val="1040"/>
              </a:spcBef>
              <a:spcAft>
                <a:spcPts val="0"/>
              </a:spcAft>
              <a:buClr>
                <a:schemeClr val="dk1"/>
              </a:buClr>
              <a:buSzPts val="5200"/>
              <a:buChar char="•"/>
              <a:defRPr sz="5200"/>
            </a:lvl9pPr>
          </a:lstStyle>
          <a:p/>
        </p:txBody>
      </p:sp>
      <p:sp>
        <p:nvSpPr>
          <p:cNvPr id="48" name="Google Shape;48;p6"/>
          <p:cNvSpPr txBox="1"/>
          <p:nvPr>
            <p:ph idx="3" type="body"/>
          </p:nvPr>
        </p:nvSpPr>
        <p:spPr>
          <a:xfrm>
            <a:off x="10864198" y="6777950"/>
            <a:ext cx="9453263" cy="2824727"/>
          </a:xfrm>
          <a:prstGeom prst="rect">
            <a:avLst/>
          </a:prstGeom>
          <a:noFill/>
          <a:ln>
            <a:noFill/>
          </a:ln>
        </p:spPr>
        <p:txBody>
          <a:bodyPr anchorCtr="0" anchor="b" bIns="147600" lIns="295225" spcFirstLastPara="1" rIns="295225" wrap="square" tIns="147600">
            <a:noAutofit/>
          </a:bodyPr>
          <a:lstStyle>
            <a:lvl1pPr indent="-228600" lvl="0" marL="457200" algn="l">
              <a:spcBef>
                <a:spcPts val="1540"/>
              </a:spcBef>
              <a:spcAft>
                <a:spcPts val="0"/>
              </a:spcAft>
              <a:buClr>
                <a:schemeClr val="dk1"/>
              </a:buClr>
              <a:buSzPts val="7700"/>
              <a:buNone/>
              <a:defRPr b="1" sz="7700"/>
            </a:lvl1pPr>
            <a:lvl2pPr indent="-228600" lvl="1" marL="914400" algn="l">
              <a:spcBef>
                <a:spcPts val="1300"/>
              </a:spcBef>
              <a:spcAft>
                <a:spcPts val="0"/>
              </a:spcAft>
              <a:buClr>
                <a:schemeClr val="dk1"/>
              </a:buClr>
              <a:buSzPts val="6500"/>
              <a:buNone/>
              <a:defRPr b="1" sz="6500"/>
            </a:lvl2pPr>
            <a:lvl3pPr indent="-228600" lvl="2" marL="1371600" algn="l">
              <a:spcBef>
                <a:spcPts val="1160"/>
              </a:spcBef>
              <a:spcAft>
                <a:spcPts val="0"/>
              </a:spcAft>
              <a:buClr>
                <a:schemeClr val="dk1"/>
              </a:buClr>
              <a:buSzPts val="5800"/>
              <a:buNone/>
              <a:defRPr b="1" sz="5800"/>
            </a:lvl3pPr>
            <a:lvl4pPr indent="-228600" lvl="3" marL="1828800" algn="l">
              <a:spcBef>
                <a:spcPts val="1040"/>
              </a:spcBef>
              <a:spcAft>
                <a:spcPts val="0"/>
              </a:spcAft>
              <a:buClr>
                <a:schemeClr val="dk1"/>
              </a:buClr>
              <a:buSzPts val="5200"/>
              <a:buNone/>
              <a:defRPr b="1" sz="5200"/>
            </a:lvl4pPr>
            <a:lvl5pPr indent="-228600" lvl="4" marL="2286000" algn="l">
              <a:spcBef>
                <a:spcPts val="1040"/>
              </a:spcBef>
              <a:spcAft>
                <a:spcPts val="0"/>
              </a:spcAft>
              <a:buClr>
                <a:schemeClr val="dk1"/>
              </a:buClr>
              <a:buSzPts val="5200"/>
              <a:buNone/>
              <a:defRPr b="1" sz="5200"/>
            </a:lvl5pPr>
            <a:lvl6pPr indent="-228600" lvl="5" marL="2743200" algn="l">
              <a:spcBef>
                <a:spcPts val="1040"/>
              </a:spcBef>
              <a:spcAft>
                <a:spcPts val="0"/>
              </a:spcAft>
              <a:buClr>
                <a:schemeClr val="dk1"/>
              </a:buClr>
              <a:buSzPts val="5200"/>
              <a:buNone/>
              <a:defRPr b="1" sz="5200"/>
            </a:lvl6pPr>
            <a:lvl7pPr indent="-228600" lvl="6" marL="3200400" algn="l">
              <a:spcBef>
                <a:spcPts val="1040"/>
              </a:spcBef>
              <a:spcAft>
                <a:spcPts val="0"/>
              </a:spcAft>
              <a:buClr>
                <a:schemeClr val="dk1"/>
              </a:buClr>
              <a:buSzPts val="5200"/>
              <a:buNone/>
              <a:defRPr b="1" sz="5200"/>
            </a:lvl7pPr>
            <a:lvl8pPr indent="-228600" lvl="7" marL="3657600" algn="l">
              <a:spcBef>
                <a:spcPts val="1040"/>
              </a:spcBef>
              <a:spcAft>
                <a:spcPts val="0"/>
              </a:spcAft>
              <a:buClr>
                <a:schemeClr val="dk1"/>
              </a:buClr>
              <a:buSzPts val="5200"/>
              <a:buNone/>
              <a:defRPr b="1" sz="5200"/>
            </a:lvl8pPr>
            <a:lvl9pPr indent="-228600" lvl="8" marL="4114800" algn="l">
              <a:spcBef>
                <a:spcPts val="1040"/>
              </a:spcBef>
              <a:spcAft>
                <a:spcPts val="0"/>
              </a:spcAft>
              <a:buClr>
                <a:schemeClr val="dk1"/>
              </a:buClr>
              <a:buSzPts val="5200"/>
              <a:buNone/>
              <a:defRPr b="1" sz="5200"/>
            </a:lvl9pPr>
          </a:lstStyle>
          <a:p/>
        </p:txBody>
      </p:sp>
      <p:sp>
        <p:nvSpPr>
          <p:cNvPr id="49" name="Google Shape;49;p6"/>
          <p:cNvSpPr txBox="1"/>
          <p:nvPr>
            <p:ph idx="4" type="body"/>
          </p:nvPr>
        </p:nvSpPr>
        <p:spPr>
          <a:xfrm>
            <a:off x="10864198" y="9602677"/>
            <a:ext cx="9453263" cy="17446034"/>
          </a:xfrm>
          <a:prstGeom prst="rect">
            <a:avLst/>
          </a:prstGeom>
          <a:noFill/>
          <a:ln>
            <a:noFill/>
          </a:ln>
        </p:spPr>
        <p:txBody>
          <a:bodyPr anchorCtr="0" anchor="t" bIns="147600" lIns="295225" spcFirstLastPara="1" rIns="295225" wrap="square" tIns="147600">
            <a:noAutofit/>
          </a:bodyPr>
          <a:lstStyle>
            <a:lvl1pPr indent="-717550" lvl="0" marL="457200" algn="l">
              <a:spcBef>
                <a:spcPts val="1540"/>
              </a:spcBef>
              <a:spcAft>
                <a:spcPts val="0"/>
              </a:spcAft>
              <a:buClr>
                <a:schemeClr val="dk1"/>
              </a:buClr>
              <a:buSzPts val="7700"/>
              <a:buChar char="•"/>
              <a:defRPr sz="7700"/>
            </a:lvl1pPr>
            <a:lvl2pPr indent="-641350" lvl="1" marL="914400" algn="l">
              <a:spcBef>
                <a:spcPts val="1300"/>
              </a:spcBef>
              <a:spcAft>
                <a:spcPts val="0"/>
              </a:spcAft>
              <a:buClr>
                <a:schemeClr val="dk1"/>
              </a:buClr>
              <a:buSzPts val="6500"/>
              <a:buChar char="–"/>
              <a:defRPr sz="6500"/>
            </a:lvl2pPr>
            <a:lvl3pPr indent="-596900" lvl="2" marL="1371600" algn="l">
              <a:spcBef>
                <a:spcPts val="1160"/>
              </a:spcBef>
              <a:spcAft>
                <a:spcPts val="0"/>
              </a:spcAft>
              <a:buClr>
                <a:schemeClr val="dk1"/>
              </a:buClr>
              <a:buSzPts val="5800"/>
              <a:buChar char="•"/>
              <a:defRPr sz="5800"/>
            </a:lvl3pPr>
            <a:lvl4pPr indent="-558800" lvl="3" marL="1828800" algn="l">
              <a:spcBef>
                <a:spcPts val="1040"/>
              </a:spcBef>
              <a:spcAft>
                <a:spcPts val="0"/>
              </a:spcAft>
              <a:buClr>
                <a:schemeClr val="dk1"/>
              </a:buClr>
              <a:buSzPts val="5200"/>
              <a:buChar char="–"/>
              <a:defRPr sz="5200"/>
            </a:lvl4pPr>
            <a:lvl5pPr indent="-558800" lvl="4" marL="2286000" algn="l">
              <a:spcBef>
                <a:spcPts val="1040"/>
              </a:spcBef>
              <a:spcAft>
                <a:spcPts val="0"/>
              </a:spcAft>
              <a:buClr>
                <a:schemeClr val="dk1"/>
              </a:buClr>
              <a:buSzPts val="5200"/>
              <a:buChar char="»"/>
              <a:defRPr sz="5200"/>
            </a:lvl5pPr>
            <a:lvl6pPr indent="-558800" lvl="5" marL="2743200" algn="l">
              <a:spcBef>
                <a:spcPts val="1040"/>
              </a:spcBef>
              <a:spcAft>
                <a:spcPts val="0"/>
              </a:spcAft>
              <a:buClr>
                <a:schemeClr val="dk1"/>
              </a:buClr>
              <a:buSzPts val="5200"/>
              <a:buChar char="•"/>
              <a:defRPr sz="5200"/>
            </a:lvl6pPr>
            <a:lvl7pPr indent="-558800" lvl="6" marL="3200400" algn="l">
              <a:spcBef>
                <a:spcPts val="1040"/>
              </a:spcBef>
              <a:spcAft>
                <a:spcPts val="0"/>
              </a:spcAft>
              <a:buClr>
                <a:schemeClr val="dk1"/>
              </a:buClr>
              <a:buSzPts val="5200"/>
              <a:buChar char="•"/>
              <a:defRPr sz="5200"/>
            </a:lvl7pPr>
            <a:lvl8pPr indent="-558800" lvl="7" marL="3657600" algn="l">
              <a:spcBef>
                <a:spcPts val="1040"/>
              </a:spcBef>
              <a:spcAft>
                <a:spcPts val="0"/>
              </a:spcAft>
              <a:buClr>
                <a:schemeClr val="dk1"/>
              </a:buClr>
              <a:buSzPts val="5200"/>
              <a:buChar char="•"/>
              <a:defRPr sz="5200"/>
            </a:lvl8pPr>
            <a:lvl9pPr indent="-558800" lvl="8" marL="4114800" algn="l">
              <a:spcBef>
                <a:spcPts val="1040"/>
              </a:spcBef>
              <a:spcAft>
                <a:spcPts val="0"/>
              </a:spcAft>
              <a:buClr>
                <a:schemeClr val="dk1"/>
              </a:buClr>
              <a:buSzPts val="5200"/>
              <a:buChar char="•"/>
              <a:defRPr sz="5200"/>
            </a:lvl9pPr>
          </a:lstStyle>
          <a:p/>
        </p:txBody>
      </p:sp>
      <p:sp>
        <p:nvSpPr>
          <p:cNvPr id="50" name="Google Shape;50;p6"/>
          <p:cNvSpPr txBox="1"/>
          <p:nvPr>
            <p:ph idx="10" type="dt"/>
          </p:nvPr>
        </p:nvSpPr>
        <p:spPr>
          <a:xfrm>
            <a:off x="1069340" y="28065053"/>
            <a:ext cx="4990253" cy="161212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5800">
                <a:solidFill>
                  <a:schemeClr val="dk1"/>
                </a:solidFill>
                <a:latin typeface="Calibri"/>
                <a:ea typeface="Calibri"/>
                <a:cs typeface="Calibri"/>
                <a:sym typeface="Calibri"/>
              </a:defRPr>
            </a:lvl1pPr>
            <a:lvl2pPr lvl="1"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9pPr>
          </a:lstStyle>
          <a:p/>
        </p:txBody>
      </p:sp>
      <p:sp>
        <p:nvSpPr>
          <p:cNvPr id="51" name="Google Shape;51;p6"/>
          <p:cNvSpPr txBox="1"/>
          <p:nvPr>
            <p:ph idx="11" type="ftr"/>
          </p:nvPr>
        </p:nvSpPr>
        <p:spPr>
          <a:xfrm>
            <a:off x="7307157" y="28065053"/>
            <a:ext cx="6772487" cy="161212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5800">
                <a:solidFill>
                  <a:schemeClr val="dk1"/>
                </a:solidFill>
                <a:latin typeface="Calibri"/>
                <a:ea typeface="Calibri"/>
                <a:cs typeface="Calibri"/>
                <a:sym typeface="Calibri"/>
              </a:defRPr>
            </a:lvl1pPr>
            <a:lvl2pPr lvl="1"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9pPr>
          </a:lstStyle>
          <a:p/>
        </p:txBody>
      </p:sp>
      <p:sp>
        <p:nvSpPr>
          <p:cNvPr id="52" name="Google Shape;52;p6"/>
          <p:cNvSpPr txBox="1"/>
          <p:nvPr>
            <p:ph idx="12" type="sldNum"/>
          </p:nvPr>
        </p:nvSpPr>
        <p:spPr>
          <a:xfrm>
            <a:off x="15327206" y="28065053"/>
            <a:ext cx="4990253" cy="1612128"/>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5800">
                <a:solidFill>
                  <a:schemeClr val="dk1"/>
                </a:solidFill>
                <a:latin typeface="Calibri"/>
                <a:ea typeface="Calibri"/>
                <a:cs typeface="Calibri"/>
                <a:sym typeface="Calibri"/>
              </a:defRPr>
            </a:lvl1pPr>
            <a:lvl2pPr indent="0" lvl="1" marL="0" marR="0" rtl="0" algn="l">
              <a:spcBef>
                <a:spcPts val="0"/>
              </a:spcBef>
              <a:buNone/>
              <a:defRPr sz="5800">
                <a:solidFill>
                  <a:schemeClr val="dk1"/>
                </a:solidFill>
                <a:latin typeface="Calibri"/>
                <a:ea typeface="Calibri"/>
                <a:cs typeface="Calibri"/>
                <a:sym typeface="Calibri"/>
              </a:defRPr>
            </a:lvl2pPr>
            <a:lvl3pPr indent="0" lvl="2" marL="0" marR="0" rtl="0" algn="l">
              <a:spcBef>
                <a:spcPts val="0"/>
              </a:spcBef>
              <a:buNone/>
              <a:defRPr sz="5800">
                <a:solidFill>
                  <a:schemeClr val="dk1"/>
                </a:solidFill>
                <a:latin typeface="Calibri"/>
                <a:ea typeface="Calibri"/>
                <a:cs typeface="Calibri"/>
                <a:sym typeface="Calibri"/>
              </a:defRPr>
            </a:lvl3pPr>
            <a:lvl4pPr indent="0" lvl="3" marL="0" marR="0" rtl="0" algn="l">
              <a:spcBef>
                <a:spcPts val="0"/>
              </a:spcBef>
              <a:buNone/>
              <a:defRPr sz="5800">
                <a:solidFill>
                  <a:schemeClr val="dk1"/>
                </a:solidFill>
                <a:latin typeface="Calibri"/>
                <a:ea typeface="Calibri"/>
                <a:cs typeface="Calibri"/>
                <a:sym typeface="Calibri"/>
              </a:defRPr>
            </a:lvl4pPr>
            <a:lvl5pPr indent="0" lvl="4" marL="0" marR="0" rtl="0" algn="l">
              <a:spcBef>
                <a:spcPts val="0"/>
              </a:spcBef>
              <a:buNone/>
              <a:defRPr sz="5800">
                <a:solidFill>
                  <a:schemeClr val="dk1"/>
                </a:solidFill>
                <a:latin typeface="Calibri"/>
                <a:ea typeface="Calibri"/>
                <a:cs typeface="Calibri"/>
                <a:sym typeface="Calibri"/>
              </a:defRPr>
            </a:lvl5pPr>
            <a:lvl6pPr indent="0" lvl="5" marL="0" marR="0" rtl="0" algn="l">
              <a:spcBef>
                <a:spcPts val="0"/>
              </a:spcBef>
              <a:buNone/>
              <a:defRPr sz="5800">
                <a:solidFill>
                  <a:schemeClr val="dk1"/>
                </a:solidFill>
                <a:latin typeface="Calibri"/>
                <a:ea typeface="Calibri"/>
                <a:cs typeface="Calibri"/>
                <a:sym typeface="Calibri"/>
              </a:defRPr>
            </a:lvl6pPr>
            <a:lvl7pPr indent="0" lvl="6" marL="0" marR="0" rtl="0" algn="l">
              <a:spcBef>
                <a:spcPts val="0"/>
              </a:spcBef>
              <a:buNone/>
              <a:defRPr sz="5800">
                <a:solidFill>
                  <a:schemeClr val="dk1"/>
                </a:solidFill>
                <a:latin typeface="Calibri"/>
                <a:ea typeface="Calibri"/>
                <a:cs typeface="Calibri"/>
                <a:sym typeface="Calibri"/>
              </a:defRPr>
            </a:lvl7pPr>
            <a:lvl8pPr indent="0" lvl="7" marL="0" marR="0" rtl="0" algn="l">
              <a:spcBef>
                <a:spcPts val="0"/>
              </a:spcBef>
              <a:buNone/>
              <a:defRPr sz="5800">
                <a:solidFill>
                  <a:schemeClr val="dk1"/>
                </a:solidFill>
                <a:latin typeface="Calibri"/>
                <a:ea typeface="Calibri"/>
                <a:cs typeface="Calibri"/>
                <a:sym typeface="Calibri"/>
              </a:defRPr>
            </a:lvl8pPr>
            <a:lvl9pPr indent="0" lvl="8" marL="0" marR="0" rtl="0" algn="l">
              <a:spcBef>
                <a:spcPts val="0"/>
              </a:spcBef>
              <a:buNone/>
              <a:defRPr sz="5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7"/>
          <p:cNvSpPr txBox="1"/>
          <p:nvPr>
            <p:ph type="title"/>
          </p:nvPr>
        </p:nvSpPr>
        <p:spPr>
          <a:xfrm>
            <a:off x="1069340" y="3690715"/>
            <a:ext cx="18337029" cy="3024336"/>
          </a:xfrm>
          <a:prstGeom prst="rect">
            <a:avLst/>
          </a:prstGeom>
          <a:noFill/>
          <a:ln>
            <a:noFill/>
          </a:ln>
        </p:spPr>
        <p:txBody>
          <a:bodyPr anchorCtr="0" anchor="ctr" bIns="147600" lIns="295225" spcFirstLastPara="1" rIns="295225" wrap="square" tIns="1476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7"/>
          <p:cNvSpPr txBox="1"/>
          <p:nvPr>
            <p:ph idx="10" type="dt"/>
          </p:nvPr>
        </p:nvSpPr>
        <p:spPr>
          <a:xfrm>
            <a:off x="1069340" y="28065053"/>
            <a:ext cx="4990253" cy="161212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5800">
                <a:solidFill>
                  <a:schemeClr val="dk1"/>
                </a:solidFill>
                <a:latin typeface="Calibri"/>
                <a:ea typeface="Calibri"/>
                <a:cs typeface="Calibri"/>
                <a:sym typeface="Calibri"/>
              </a:defRPr>
            </a:lvl1pPr>
            <a:lvl2pPr lvl="1"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9pPr>
          </a:lstStyle>
          <a:p/>
        </p:txBody>
      </p:sp>
      <p:sp>
        <p:nvSpPr>
          <p:cNvPr id="56" name="Google Shape;56;p7"/>
          <p:cNvSpPr txBox="1"/>
          <p:nvPr>
            <p:ph idx="11" type="ftr"/>
          </p:nvPr>
        </p:nvSpPr>
        <p:spPr>
          <a:xfrm>
            <a:off x="7307157" y="28065053"/>
            <a:ext cx="6772487" cy="161212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5800">
                <a:solidFill>
                  <a:schemeClr val="dk1"/>
                </a:solidFill>
                <a:latin typeface="Calibri"/>
                <a:ea typeface="Calibri"/>
                <a:cs typeface="Calibri"/>
                <a:sym typeface="Calibri"/>
              </a:defRPr>
            </a:lvl1pPr>
            <a:lvl2pPr lvl="1"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9pPr>
          </a:lstStyle>
          <a:p/>
        </p:txBody>
      </p:sp>
      <p:sp>
        <p:nvSpPr>
          <p:cNvPr id="57" name="Google Shape;57;p7"/>
          <p:cNvSpPr txBox="1"/>
          <p:nvPr>
            <p:ph idx="12" type="sldNum"/>
          </p:nvPr>
        </p:nvSpPr>
        <p:spPr>
          <a:xfrm>
            <a:off x="15327206" y="28065053"/>
            <a:ext cx="4990253" cy="1612128"/>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5800">
                <a:solidFill>
                  <a:schemeClr val="dk1"/>
                </a:solidFill>
                <a:latin typeface="Calibri"/>
                <a:ea typeface="Calibri"/>
                <a:cs typeface="Calibri"/>
                <a:sym typeface="Calibri"/>
              </a:defRPr>
            </a:lvl1pPr>
            <a:lvl2pPr indent="0" lvl="1" marL="0" marR="0" rtl="0" algn="l">
              <a:spcBef>
                <a:spcPts val="0"/>
              </a:spcBef>
              <a:buNone/>
              <a:defRPr sz="5800">
                <a:solidFill>
                  <a:schemeClr val="dk1"/>
                </a:solidFill>
                <a:latin typeface="Calibri"/>
                <a:ea typeface="Calibri"/>
                <a:cs typeface="Calibri"/>
                <a:sym typeface="Calibri"/>
              </a:defRPr>
            </a:lvl2pPr>
            <a:lvl3pPr indent="0" lvl="2" marL="0" marR="0" rtl="0" algn="l">
              <a:spcBef>
                <a:spcPts val="0"/>
              </a:spcBef>
              <a:buNone/>
              <a:defRPr sz="5800">
                <a:solidFill>
                  <a:schemeClr val="dk1"/>
                </a:solidFill>
                <a:latin typeface="Calibri"/>
                <a:ea typeface="Calibri"/>
                <a:cs typeface="Calibri"/>
                <a:sym typeface="Calibri"/>
              </a:defRPr>
            </a:lvl3pPr>
            <a:lvl4pPr indent="0" lvl="3" marL="0" marR="0" rtl="0" algn="l">
              <a:spcBef>
                <a:spcPts val="0"/>
              </a:spcBef>
              <a:buNone/>
              <a:defRPr sz="5800">
                <a:solidFill>
                  <a:schemeClr val="dk1"/>
                </a:solidFill>
                <a:latin typeface="Calibri"/>
                <a:ea typeface="Calibri"/>
                <a:cs typeface="Calibri"/>
                <a:sym typeface="Calibri"/>
              </a:defRPr>
            </a:lvl4pPr>
            <a:lvl5pPr indent="0" lvl="4" marL="0" marR="0" rtl="0" algn="l">
              <a:spcBef>
                <a:spcPts val="0"/>
              </a:spcBef>
              <a:buNone/>
              <a:defRPr sz="5800">
                <a:solidFill>
                  <a:schemeClr val="dk1"/>
                </a:solidFill>
                <a:latin typeface="Calibri"/>
                <a:ea typeface="Calibri"/>
                <a:cs typeface="Calibri"/>
                <a:sym typeface="Calibri"/>
              </a:defRPr>
            </a:lvl5pPr>
            <a:lvl6pPr indent="0" lvl="5" marL="0" marR="0" rtl="0" algn="l">
              <a:spcBef>
                <a:spcPts val="0"/>
              </a:spcBef>
              <a:buNone/>
              <a:defRPr sz="5800">
                <a:solidFill>
                  <a:schemeClr val="dk1"/>
                </a:solidFill>
                <a:latin typeface="Calibri"/>
                <a:ea typeface="Calibri"/>
                <a:cs typeface="Calibri"/>
                <a:sym typeface="Calibri"/>
              </a:defRPr>
            </a:lvl6pPr>
            <a:lvl7pPr indent="0" lvl="6" marL="0" marR="0" rtl="0" algn="l">
              <a:spcBef>
                <a:spcPts val="0"/>
              </a:spcBef>
              <a:buNone/>
              <a:defRPr sz="5800">
                <a:solidFill>
                  <a:schemeClr val="dk1"/>
                </a:solidFill>
                <a:latin typeface="Calibri"/>
                <a:ea typeface="Calibri"/>
                <a:cs typeface="Calibri"/>
                <a:sym typeface="Calibri"/>
              </a:defRPr>
            </a:lvl7pPr>
            <a:lvl8pPr indent="0" lvl="7" marL="0" marR="0" rtl="0" algn="l">
              <a:spcBef>
                <a:spcPts val="0"/>
              </a:spcBef>
              <a:buNone/>
              <a:defRPr sz="5800">
                <a:solidFill>
                  <a:schemeClr val="dk1"/>
                </a:solidFill>
                <a:latin typeface="Calibri"/>
                <a:ea typeface="Calibri"/>
                <a:cs typeface="Calibri"/>
                <a:sym typeface="Calibri"/>
              </a:defRPr>
            </a:lvl8pPr>
            <a:lvl9pPr indent="0" lvl="8" marL="0" marR="0" rtl="0" algn="l">
              <a:spcBef>
                <a:spcPts val="0"/>
              </a:spcBef>
              <a:buNone/>
              <a:defRPr sz="5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SG"/>
              <a:t>‹#›</a:t>
            </a:fld>
            <a:endParaRPr/>
          </a:p>
        </p:txBody>
      </p:sp>
      <p:pic>
        <p:nvPicPr>
          <p:cNvPr id="58" name="Google Shape;58;p7"/>
          <p:cNvPicPr preferRelativeResize="0"/>
          <p:nvPr/>
        </p:nvPicPr>
        <p:blipFill rotWithShape="1">
          <a:blip r:embed="rId2">
            <a:alphaModFix/>
          </a:blip>
          <a:srcRect b="90185" l="17619" r="50713" t="0"/>
          <a:stretch/>
        </p:blipFill>
        <p:spPr>
          <a:xfrm>
            <a:off x="3657600" y="378347"/>
            <a:ext cx="6764169" cy="2972814"/>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8"/>
          <p:cNvSpPr txBox="1"/>
          <p:nvPr>
            <p:ph idx="10" type="dt"/>
          </p:nvPr>
        </p:nvSpPr>
        <p:spPr>
          <a:xfrm>
            <a:off x="1069340" y="28065053"/>
            <a:ext cx="4990253" cy="161212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5800">
                <a:solidFill>
                  <a:schemeClr val="dk1"/>
                </a:solidFill>
                <a:latin typeface="Calibri"/>
                <a:ea typeface="Calibri"/>
                <a:cs typeface="Calibri"/>
                <a:sym typeface="Calibri"/>
              </a:defRPr>
            </a:lvl1pPr>
            <a:lvl2pPr lvl="1"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9pPr>
          </a:lstStyle>
          <a:p/>
        </p:txBody>
      </p:sp>
      <p:sp>
        <p:nvSpPr>
          <p:cNvPr id="61" name="Google Shape;61;p8"/>
          <p:cNvSpPr txBox="1"/>
          <p:nvPr>
            <p:ph idx="11" type="ftr"/>
          </p:nvPr>
        </p:nvSpPr>
        <p:spPr>
          <a:xfrm>
            <a:off x="7307157" y="28065053"/>
            <a:ext cx="6772487" cy="161212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5800">
                <a:solidFill>
                  <a:schemeClr val="dk1"/>
                </a:solidFill>
                <a:latin typeface="Calibri"/>
                <a:ea typeface="Calibri"/>
                <a:cs typeface="Calibri"/>
                <a:sym typeface="Calibri"/>
              </a:defRPr>
            </a:lvl1pPr>
            <a:lvl2pPr lvl="1"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9pPr>
          </a:lstStyle>
          <a:p/>
        </p:txBody>
      </p:sp>
      <p:sp>
        <p:nvSpPr>
          <p:cNvPr id="62" name="Google Shape;62;p8"/>
          <p:cNvSpPr txBox="1"/>
          <p:nvPr>
            <p:ph idx="12" type="sldNum"/>
          </p:nvPr>
        </p:nvSpPr>
        <p:spPr>
          <a:xfrm>
            <a:off x="15327206" y="28065053"/>
            <a:ext cx="4990253" cy="1612128"/>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5800">
                <a:solidFill>
                  <a:schemeClr val="dk1"/>
                </a:solidFill>
                <a:latin typeface="Calibri"/>
                <a:ea typeface="Calibri"/>
                <a:cs typeface="Calibri"/>
                <a:sym typeface="Calibri"/>
              </a:defRPr>
            </a:lvl1pPr>
            <a:lvl2pPr indent="0" lvl="1" marL="0" marR="0" rtl="0" algn="l">
              <a:spcBef>
                <a:spcPts val="0"/>
              </a:spcBef>
              <a:buNone/>
              <a:defRPr sz="5800">
                <a:solidFill>
                  <a:schemeClr val="dk1"/>
                </a:solidFill>
                <a:latin typeface="Calibri"/>
                <a:ea typeface="Calibri"/>
                <a:cs typeface="Calibri"/>
                <a:sym typeface="Calibri"/>
              </a:defRPr>
            </a:lvl2pPr>
            <a:lvl3pPr indent="0" lvl="2" marL="0" marR="0" rtl="0" algn="l">
              <a:spcBef>
                <a:spcPts val="0"/>
              </a:spcBef>
              <a:buNone/>
              <a:defRPr sz="5800">
                <a:solidFill>
                  <a:schemeClr val="dk1"/>
                </a:solidFill>
                <a:latin typeface="Calibri"/>
                <a:ea typeface="Calibri"/>
                <a:cs typeface="Calibri"/>
                <a:sym typeface="Calibri"/>
              </a:defRPr>
            </a:lvl3pPr>
            <a:lvl4pPr indent="0" lvl="3" marL="0" marR="0" rtl="0" algn="l">
              <a:spcBef>
                <a:spcPts val="0"/>
              </a:spcBef>
              <a:buNone/>
              <a:defRPr sz="5800">
                <a:solidFill>
                  <a:schemeClr val="dk1"/>
                </a:solidFill>
                <a:latin typeface="Calibri"/>
                <a:ea typeface="Calibri"/>
                <a:cs typeface="Calibri"/>
                <a:sym typeface="Calibri"/>
              </a:defRPr>
            </a:lvl4pPr>
            <a:lvl5pPr indent="0" lvl="4" marL="0" marR="0" rtl="0" algn="l">
              <a:spcBef>
                <a:spcPts val="0"/>
              </a:spcBef>
              <a:buNone/>
              <a:defRPr sz="5800">
                <a:solidFill>
                  <a:schemeClr val="dk1"/>
                </a:solidFill>
                <a:latin typeface="Calibri"/>
                <a:ea typeface="Calibri"/>
                <a:cs typeface="Calibri"/>
                <a:sym typeface="Calibri"/>
              </a:defRPr>
            </a:lvl5pPr>
            <a:lvl6pPr indent="0" lvl="5" marL="0" marR="0" rtl="0" algn="l">
              <a:spcBef>
                <a:spcPts val="0"/>
              </a:spcBef>
              <a:buNone/>
              <a:defRPr sz="5800">
                <a:solidFill>
                  <a:schemeClr val="dk1"/>
                </a:solidFill>
                <a:latin typeface="Calibri"/>
                <a:ea typeface="Calibri"/>
                <a:cs typeface="Calibri"/>
                <a:sym typeface="Calibri"/>
              </a:defRPr>
            </a:lvl6pPr>
            <a:lvl7pPr indent="0" lvl="6" marL="0" marR="0" rtl="0" algn="l">
              <a:spcBef>
                <a:spcPts val="0"/>
              </a:spcBef>
              <a:buNone/>
              <a:defRPr sz="5800">
                <a:solidFill>
                  <a:schemeClr val="dk1"/>
                </a:solidFill>
                <a:latin typeface="Calibri"/>
                <a:ea typeface="Calibri"/>
                <a:cs typeface="Calibri"/>
                <a:sym typeface="Calibri"/>
              </a:defRPr>
            </a:lvl7pPr>
            <a:lvl8pPr indent="0" lvl="7" marL="0" marR="0" rtl="0" algn="l">
              <a:spcBef>
                <a:spcPts val="0"/>
              </a:spcBef>
              <a:buNone/>
              <a:defRPr sz="5800">
                <a:solidFill>
                  <a:schemeClr val="dk1"/>
                </a:solidFill>
                <a:latin typeface="Calibri"/>
                <a:ea typeface="Calibri"/>
                <a:cs typeface="Calibri"/>
                <a:sym typeface="Calibri"/>
              </a:defRPr>
            </a:lvl8pPr>
            <a:lvl9pPr indent="0" lvl="8" marL="0" marR="0" rtl="0" algn="l">
              <a:spcBef>
                <a:spcPts val="0"/>
              </a:spcBef>
              <a:buNone/>
              <a:defRPr sz="5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SG"/>
              <a:t>‹#›</a:t>
            </a:fld>
            <a:endParaRPr/>
          </a:p>
        </p:txBody>
      </p:sp>
      <p:pic>
        <p:nvPicPr>
          <p:cNvPr id="63" name="Google Shape;63;p8"/>
          <p:cNvPicPr preferRelativeResize="0"/>
          <p:nvPr/>
        </p:nvPicPr>
        <p:blipFill rotWithShape="1">
          <a:blip r:embed="rId2">
            <a:alphaModFix/>
          </a:blip>
          <a:srcRect b="90185" l="17619" r="50713" t="0"/>
          <a:stretch/>
        </p:blipFill>
        <p:spPr>
          <a:xfrm>
            <a:off x="3657600" y="378347"/>
            <a:ext cx="6764169" cy="2972814"/>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4" name="Shape 64"/>
        <p:cNvGrpSpPr/>
        <p:nvPr/>
      </p:nvGrpSpPr>
      <p:grpSpPr>
        <a:xfrm>
          <a:off x="0" y="0"/>
          <a:ext cx="0" cy="0"/>
          <a:chOff x="0" y="0"/>
          <a:chExt cx="0" cy="0"/>
        </a:xfrm>
      </p:grpSpPr>
      <p:pic>
        <p:nvPicPr>
          <p:cNvPr id="65" name="Google Shape;65;p9"/>
          <p:cNvPicPr preferRelativeResize="0"/>
          <p:nvPr/>
        </p:nvPicPr>
        <p:blipFill rotWithShape="1">
          <a:blip r:embed="rId2">
            <a:alphaModFix/>
          </a:blip>
          <a:srcRect b="90185" l="17619" r="50713" t="0"/>
          <a:stretch/>
        </p:blipFill>
        <p:spPr>
          <a:xfrm>
            <a:off x="3657600" y="378347"/>
            <a:ext cx="6764169" cy="2972814"/>
          </a:xfrm>
          <a:prstGeom prst="rect">
            <a:avLst/>
          </a:prstGeom>
          <a:noFill/>
          <a:ln>
            <a:noFill/>
          </a:ln>
        </p:spPr>
      </p:pic>
      <p:sp>
        <p:nvSpPr>
          <p:cNvPr id="66" name="Google Shape;66;p9"/>
          <p:cNvSpPr txBox="1"/>
          <p:nvPr>
            <p:ph type="title"/>
          </p:nvPr>
        </p:nvSpPr>
        <p:spPr>
          <a:xfrm>
            <a:off x="1069341" y="1205591"/>
            <a:ext cx="7036110" cy="5130774"/>
          </a:xfrm>
          <a:prstGeom prst="rect">
            <a:avLst/>
          </a:prstGeom>
          <a:noFill/>
          <a:ln>
            <a:noFill/>
          </a:ln>
        </p:spPr>
        <p:txBody>
          <a:bodyPr anchorCtr="0" anchor="b" bIns="147600" lIns="295225" spcFirstLastPara="1" rIns="295225" wrap="square" tIns="147600">
            <a:noAutofit/>
          </a:bodyPr>
          <a:lstStyle>
            <a:lvl1pPr lvl="0" algn="l">
              <a:spcBef>
                <a:spcPts val="0"/>
              </a:spcBef>
              <a:spcAft>
                <a:spcPts val="0"/>
              </a:spcAft>
              <a:buClr>
                <a:schemeClr val="dk1"/>
              </a:buClr>
              <a:buSzPts val="6500"/>
              <a:buFont typeface="Arial"/>
              <a:buNone/>
              <a:defRPr b="1" sz="6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9"/>
          <p:cNvSpPr txBox="1"/>
          <p:nvPr>
            <p:ph idx="1" type="body"/>
          </p:nvPr>
        </p:nvSpPr>
        <p:spPr>
          <a:xfrm>
            <a:off x="8361645" y="1205594"/>
            <a:ext cx="11955815" cy="25843120"/>
          </a:xfrm>
          <a:prstGeom prst="rect">
            <a:avLst/>
          </a:prstGeom>
          <a:noFill/>
          <a:ln>
            <a:noFill/>
          </a:ln>
        </p:spPr>
        <p:txBody>
          <a:bodyPr anchorCtr="0" anchor="t" bIns="147600" lIns="295225" spcFirstLastPara="1" rIns="295225" wrap="square" tIns="147600">
            <a:noAutofit/>
          </a:bodyPr>
          <a:lstStyle>
            <a:lvl1pPr indent="-882650" lvl="0" marL="457200" algn="l">
              <a:spcBef>
                <a:spcPts val="2060"/>
              </a:spcBef>
              <a:spcAft>
                <a:spcPts val="0"/>
              </a:spcAft>
              <a:buClr>
                <a:schemeClr val="dk1"/>
              </a:buClr>
              <a:buSzPts val="10300"/>
              <a:buChar char="•"/>
              <a:defRPr sz="10300"/>
            </a:lvl1pPr>
            <a:lvl2pPr indent="-800100" lvl="1" marL="914400" algn="l">
              <a:spcBef>
                <a:spcPts val="1800"/>
              </a:spcBef>
              <a:spcAft>
                <a:spcPts val="0"/>
              </a:spcAft>
              <a:buClr>
                <a:schemeClr val="dk1"/>
              </a:buClr>
              <a:buSzPts val="9000"/>
              <a:buChar char="–"/>
              <a:defRPr sz="9000"/>
            </a:lvl2pPr>
            <a:lvl3pPr indent="-717550" lvl="2" marL="1371600" algn="l">
              <a:spcBef>
                <a:spcPts val="1540"/>
              </a:spcBef>
              <a:spcAft>
                <a:spcPts val="0"/>
              </a:spcAft>
              <a:buClr>
                <a:schemeClr val="dk1"/>
              </a:buClr>
              <a:buSzPts val="7700"/>
              <a:buChar char="•"/>
              <a:defRPr sz="7700"/>
            </a:lvl3pPr>
            <a:lvl4pPr indent="-641350" lvl="3" marL="1828800" algn="l">
              <a:spcBef>
                <a:spcPts val="1300"/>
              </a:spcBef>
              <a:spcAft>
                <a:spcPts val="0"/>
              </a:spcAft>
              <a:buClr>
                <a:schemeClr val="dk1"/>
              </a:buClr>
              <a:buSzPts val="6500"/>
              <a:buChar char="–"/>
              <a:defRPr sz="6500"/>
            </a:lvl4pPr>
            <a:lvl5pPr indent="-641350" lvl="4" marL="2286000" algn="l">
              <a:spcBef>
                <a:spcPts val="1300"/>
              </a:spcBef>
              <a:spcAft>
                <a:spcPts val="0"/>
              </a:spcAft>
              <a:buClr>
                <a:schemeClr val="dk1"/>
              </a:buClr>
              <a:buSzPts val="6500"/>
              <a:buChar char="»"/>
              <a:defRPr sz="6500"/>
            </a:lvl5pPr>
            <a:lvl6pPr indent="-641350" lvl="5" marL="2743200" algn="l">
              <a:spcBef>
                <a:spcPts val="1300"/>
              </a:spcBef>
              <a:spcAft>
                <a:spcPts val="0"/>
              </a:spcAft>
              <a:buClr>
                <a:schemeClr val="dk1"/>
              </a:buClr>
              <a:buSzPts val="6500"/>
              <a:buChar char="•"/>
              <a:defRPr sz="6500"/>
            </a:lvl6pPr>
            <a:lvl7pPr indent="-641350" lvl="6" marL="3200400" algn="l">
              <a:spcBef>
                <a:spcPts val="1300"/>
              </a:spcBef>
              <a:spcAft>
                <a:spcPts val="0"/>
              </a:spcAft>
              <a:buClr>
                <a:schemeClr val="dk1"/>
              </a:buClr>
              <a:buSzPts val="6500"/>
              <a:buChar char="•"/>
              <a:defRPr sz="6500"/>
            </a:lvl7pPr>
            <a:lvl8pPr indent="-641350" lvl="7" marL="3657600" algn="l">
              <a:spcBef>
                <a:spcPts val="1300"/>
              </a:spcBef>
              <a:spcAft>
                <a:spcPts val="0"/>
              </a:spcAft>
              <a:buClr>
                <a:schemeClr val="dk1"/>
              </a:buClr>
              <a:buSzPts val="6500"/>
              <a:buChar char="•"/>
              <a:defRPr sz="6500"/>
            </a:lvl8pPr>
            <a:lvl9pPr indent="-641350" lvl="8" marL="4114800" algn="l">
              <a:spcBef>
                <a:spcPts val="1300"/>
              </a:spcBef>
              <a:spcAft>
                <a:spcPts val="0"/>
              </a:spcAft>
              <a:buClr>
                <a:schemeClr val="dk1"/>
              </a:buClr>
              <a:buSzPts val="6500"/>
              <a:buChar char="•"/>
              <a:defRPr sz="6500"/>
            </a:lvl9pPr>
          </a:lstStyle>
          <a:p/>
        </p:txBody>
      </p:sp>
      <p:sp>
        <p:nvSpPr>
          <p:cNvPr id="68" name="Google Shape;68;p9"/>
          <p:cNvSpPr txBox="1"/>
          <p:nvPr>
            <p:ph idx="2" type="body"/>
          </p:nvPr>
        </p:nvSpPr>
        <p:spPr>
          <a:xfrm>
            <a:off x="1069341" y="6336367"/>
            <a:ext cx="7036110" cy="20712346"/>
          </a:xfrm>
          <a:prstGeom prst="rect">
            <a:avLst/>
          </a:prstGeom>
          <a:noFill/>
          <a:ln>
            <a:noFill/>
          </a:ln>
        </p:spPr>
        <p:txBody>
          <a:bodyPr anchorCtr="0" anchor="t" bIns="147600" lIns="295225" spcFirstLastPara="1" rIns="295225" wrap="square" tIns="147600">
            <a:noAutofit/>
          </a:bodyPr>
          <a:lstStyle>
            <a:lvl1pPr indent="-228600" lvl="0" marL="457200" algn="l">
              <a:spcBef>
                <a:spcPts val="900"/>
              </a:spcBef>
              <a:spcAft>
                <a:spcPts val="0"/>
              </a:spcAft>
              <a:buClr>
                <a:schemeClr val="dk1"/>
              </a:buClr>
              <a:buSzPts val="4500"/>
              <a:buNone/>
              <a:defRPr sz="4500"/>
            </a:lvl1pPr>
            <a:lvl2pPr indent="-228600" lvl="1" marL="914400" algn="l">
              <a:spcBef>
                <a:spcPts val="780"/>
              </a:spcBef>
              <a:spcAft>
                <a:spcPts val="0"/>
              </a:spcAft>
              <a:buClr>
                <a:schemeClr val="dk1"/>
              </a:buClr>
              <a:buSzPts val="3900"/>
              <a:buNone/>
              <a:defRPr sz="3900"/>
            </a:lvl2pPr>
            <a:lvl3pPr indent="-228600" lvl="2" marL="1371600" algn="l">
              <a:spcBef>
                <a:spcPts val="640"/>
              </a:spcBef>
              <a:spcAft>
                <a:spcPts val="0"/>
              </a:spcAft>
              <a:buClr>
                <a:schemeClr val="dk1"/>
              </a:buClr>
              <a:buSzPts val="3200"/>
              <a:buNone/>
              <a:defRPr sz="3200"/>
            </a:lvl3pPr>
            <a:lvl4pPr indent="-228600" lvl="3" marL="1828800" algn="l">
              <a:spcBef>
                <a:spcPts val="580"/>
              </a:spcBef>
              <a:spcAft>
                <a:spcPts val="0"/>
              </a:spcAft>
              <a:buClr>
                <a:schemeClr val="dk1"/>
              </a:buClr>
              <a:buSzPts val="2900"/>
              <a:buNone/>
              <a:defRPr sz="2900"/>
            </a:lvl4pPr>
            <a:lvl5pPr indent="-228600" lvl="4" marL="2286000" algn="l">
              <a:spcBef>
                <a:spcPts val="580"/>
              </a:spcBef>
              <a:spcAft>
                <a:spcPts val="0"/>
              </a:spcAft>
              <a:buClr>
                <a:schemeClr val="dk1"/>
              </a:buClr>
              <a:buSzPts val="2900"/>
              <a:buNone/>
              <a:defRPr sz="2900"/>
            </a:lvl5pPr>
            <a:lvl6pPr indent="-228600" lvl="5" marL="2743200" algn="l">
              <a:spcBef>
                <a:spcPts val="580"/>
              </a:spcBef>
              <a:spcAft>
                <a:spcPts val="0"/>
              </a:spcAft>
              <a:buClr>
                <a:schemeClr val="dk1"/>
              </a:buClr>
              <a:buSzPts val="2900"/>
              <a:buNone/>
              <a:defRPr sz="2900"/>
            </a:lvl6pPr>
            <a:lvl7pPr indent="-228600" lvl="6" marL="3200400" algn="l">
              <a:spcBef>
                <a:spcPts val="580"/>
              </a:spcBef>
              <a:spcAft>
                <a:spcPts val="0"/>
              </a:spcAft>
              <a:buClr>
                <a:schemeClr val="dk1"/>
              </a:buClr>
              <a:buSzPts val="2900"/>
              <a:buNone/>
              <a:defRPr sz="2900"/>
            </a:lvl7pPr>
            <a:lvl8pPr indent="-228600" lvl="7" marL="3657600" algn="l">
              <a:spcBef>
                <a:spcPts val="580"/>
              </a:spcBef>
              <a:spcAft>
                <a:spcPts val="0"/>
              </a:spcAft>
              <a:buClr>
                <a:schemeClr val="dk1"/>
              </a:buClr>
              <a:buSzPts val="2900"/>
              <a:buNone/>
              <a:defRPr sz="2900"/>
            </a:lvl8pPr>
            <a:lvl9pPr indent="-228600" lvl="8" marL="4114800" algn="l">
              <a:spcBef>
                <a:spcPts val="580"/>
              </a:spcBef>
              <a:spcAft>
                <a:spcPts val="0"/>
              </a:spcAft>
              <a:buClr>
                <a:schemeClr val="dk1"/>
              </a:buClr>
              <a:buSzPts val="2900"/>
              <a:buNone/>
              <a:defRPr sz="2900"/>
            </a:lvl9pPr>
          </a:lstStyle>
          <a:p/>
        </p:txBody>
      </p:sp>
      <p:sp>
        <p:nvSpPr>
          <p:cNvPr id="69" name="Google Shape;69;p9"/>
          <p:cNvSpPr txBox="1"/>
          <p:nvPr>
            <p:ph idx="10" type="dt"/>
          </p:nvPr>
        </p:nvSpPr>
        <p:spPr>
          <a:xfrm>
            <a:off x="1069340" y="28065053"/>
            <a:ext cx="4990253" cy="161212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5800">
                <a:solidFill>
                  <a:schemeClr val="dk1"/>
                </a:solidFill>
                <a:latin typeface="Calibri"/>
                <a:ea typeface="Calibri"/>
                <a:cs typeface="Calibri"/>
                <a:sym typeface="Calibri"/>
              </a:defRPr>
            </a:lvl1pPr>
            <a:lvl2pPr lvl="1"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9pPr>
          </a:lstStyle>
          <a:p/>
        </p:txBody>
      </p:sp>
      <p:sp>
        <p:nvSpPr>
          <p:cNvPr id="70" name="Google Shape;70;p9"/>
          <p:cNvSpPr txBox="1"/>
          <p:nvPr>
            <p:ph idx="11" type="ftr"/>
          </p:nvPr>
        </p:nvSpPr>
        <p:spPr>
          <a:xfrm>
            <a:off x="7307157" y="28065053"/>
            <a:ext cx="6772487" cy="161212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5800">
                <a:solidFill>
                  <a:schemeClr val="dk1"/>
                </a:solidFill>
                <a:latin typeface="Calibri"/>
                <a:ea typeface="Calibri"/>
                <a:cs typeface="Calibri"/>
                <a:sym typeface="Calibri"/>
              </a:defRPr>
            </a:lvl1pPr>
            <a:lvl2pPr lvl="1"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9pPr>
          </a:lstStyle>
          <a:p/>
        </p:txBody>
      </p:sp>
      <p:sp>
        <p:nvSpPr>
          <p:cNvPr id="71" name="Google Shape;71;p9"/>
          <p:cNvSpPr txBox="1"/>
          <p:nvPr>
            <p:ph idx="12" type="sldNum"/>
          </p:nvPr>
        </p:nvSpPr>
        <p:spPr>
          <a:xfrm>
            <a:off x="15327206" y="28065053"/>
            <a:ext cx="4990253" cy="1612128"/>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5800">
                <a:solidFill>
                  <a:schemeClr val="dk1"/>
                </a:solidFill>
                <a:latin typeface="Calibri"/>
                <a:ea typeface="Calibri"/>
                <a:cs typeface="Calibri"/>
                <a:sym typeface="Calibri"/>
              </a:defRPr>
            </a:lvl1pPr>
            <a:lvl2pPr indent="0" lvl="1" marL="0" marR="0" rtl="0" algn="l">
              <a:spcBef>
                <a:spcPts val="0"/>
              </a:spcBef>
              <a:buNone/>
              <a:defRPr sz="5800">
                <a:solidFill>
                  <a:schemeClr val="dk1"/>
                </a:solidFill>
                <a:latin typeface="Calibri"/>
                <a:ea typeface="Calibri"/>
                <a:cs typeface="Calibri"/>
                <a:sym typeface="Calibri"/>
              </a:defRPr>
            </a:lvl2pPr>
            <a:lvl3pPr indent="0" lvl="2" marL="0" marR="0" rtl="0" algn="l">
              <a:spcBef>
                <a:spcPts val="0"/>
              </a:spcBef>
              <a:buNone/>
              <a:defRPr sz="5800">
                <a:solidFill>
                  <a:schemeClr val="dk1"/>
                </a:solidFill>
                <a:latin typeface="Calibri"/>
                <a:ea typeface="Calibri"/>
                <a:cs typeface="Calibri"/>
                <a:sym typeface="Calibri"/>
              </a:defRPr>
            </a:lvl3pPr>
            <a:lvl4pPr indent="0" lvl="3" marL="0" marR="0" rtl="0" algn="l">
              <a:spcBef>
                <a:spcPts val="0"/>
              </a:spcBef>
              <a:buNone/>
              <a:defRPr sz="5800">
                <a:solidFill>
                  <a:schemeClr val="dk1"/>
                </a:solidFill>
                <a:latin typeface="Calibri"/>
                <a:ea typeface="Calibri"/>
                <a:cs typeface="Calibri"/>
                <a:sym typeface="Calibri"/>
              </a:defRPr>
            </a:lvl4pPr>
            <a:lvl5pPr indent="0" lvl="4" marL="0" marR="0" rtl="0" algn="l">
              <a:spcBef>
                <a:spcPts val="0"/>
              </a:spcBef>
              <a:buNone/>
              <a:defRPr sz="5800">
                <a:solidFill>
                  <a:schemeClr val="dk1"/>
                </a:solidFill>
                <a:latin typeface="Calibri"/>
                <a:ea typeface="Calibri"/>
                <a:cs typeface="Calibri"/>
                <a:sym typeface="Calibri"/>
              </a:defRPr>
            </a:lvl5pPr>
            <a:lvl6pPr indent="0" lvl="5" marL="0" marR="0" rtl="0" algn="l">
              <a:spcBef>
                <a:spcPts val="0"/>
              </a:spcBef>
              <a:buNone/>
              <a:defRPr sz="5800">
                <a:solidFill>
                  <a:schemeClr val="dk1"/>
                </a:solidFill>
                <a:latin typeface="Calibri"/>
                <a:ea typeface="Calibri"/>
                <a:cs typeface="Calibri"/>
                <a:sym typeface="Calibri"/>
              </a:defRPr>
            </a:lvl6pPr>
            <a:lvl7pPr indent="0" lvl="6" marL="0" marR="0" rtl="0" algn="l">
              <a:spcBef>
                <a:spcPts val="0"/>
              </a:spcBef>
              <a:buNone/>
              <a:defRPr sz="5800">
                <a:solidFill>
                  <a:schemeClr val="dk1"/>
                </a:solidFill>
                <a:latin typeface="Calibri"/>
                <a:ea typeface="Calibri"/>
                <a:cs typeface="Calibri"/>
                <a:sym typeface="Calibri"/>
              </a:defRPr>
            </a:lvl7pPr>
            <a:lvl8pPr indent="0" lvl="7" marL="0" marR="0" rtl="0" algn="l">
              <a:spcBef>
                <a:spcPts val="0"/>
              </a:spcBef>
              <a:buNone/>
              <a:defRPr sz="5800">
                <a:solidFill>
                  <a:schemeClr val="dk1"/>
                </a:solidFill>
                <a:latin typeface="Calibri"/>
                <a:ea typeface="Calibri"/>
                <a:cs typeface="Calibri"/>
                <a:sym typeface="Calibri"/>
              </a:defRPr>
            </a:lvl8pPr>
            <a:lvl9pPr indent="0" lvl="8" marL="0" marR="0" rtl="0" algn="l">
              <a:spcBef>
                <a:spcPts val="0"/>
              </a:spcBef>
              <a:buNone/>
              <a:defRPr sz="5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2" name="Shape 72"/>
        <p:cNvGrpSpPr/>
        <p:nvPr/>
      </p:nvGrpSpPr>
      <p:grpSpPr>
        <a:xfrm>
          <a:off x="0" y="0"/>
          <a:ext cx="0" cy="0"/>
          <a:chOff x="0" y="0"/>
          <a:chExt cx="0" cy="0"/>
        </a:xfrm>
      </p:grpSpPr>
      <p:pic>
        <p:nvPicPr>
          <p:cNvPr id="73" name="Google Shape;73;p10"/>
          <p:cNvPicPr preferRelativeResize="0"/>
          <p:nvPr/>
        </p:nvPicPr>
        <p:blipFill rotWithShape="1">
          <a:blip r:embed="rId2">
            <a:alphaModFix/>
          </a:blip>
          <a:srcRect b="90185" l="17619" r="50713" t="0"/>
          <a:stretch/>
        </p:blipFill>
        <p:spPr>
          <a:xfrm>
            <a:off x="3657600" y="378347"/>
            <a:ext cx="6764169" cy="2972814"/>
          </a:xfrm>
          <a:prstGeom prst="rect">
            <a:avLst/>
          </a:prstGeom>
          <a:noFill/>
          <a:ln>
            <a:noFill/>
          </a:ln>
        </p:spPr>
      </p:pic>
      <p:sp>
        <p:nvSpPr>
          <p:cNvPr id="74" name="Google Shape;74;p10"/>
          <p:cNvSpPr txBox="1"/>
          <p:nvPr>
            <p:ph type="title"/>
          </p:nvPr>
        </p:nvSpPr>
        <p:spPr>
          <a:xfrm>
            <a:off x="4191962" y="21195981"/>
            <a:ext cx="12832080" cy="2502306"/>
          </a:xfrm>
          <a:prstGeom prst="rect">
            <a:avLst/>
          </a:prstGeom>
          <a:noFill/>
          <a:ln>
            <a:noFill/>
          </a:ln>
        </p:spPr>
        <p:txBody>
          <a:bodyPr anchorCtr="0" anchor="b" bIns="147600" lIns="295225" spcFirstLastPara="1" rIns="295225" wrap="square" tIns="147600">
            <a:noAutofit/>
          </a:bodyPr>
          <a:lstStyle>
            <a:lvl1pPr lvl="0" algn="l">
              <a:spcBef>
                <a:spcPts val="0"/>
              </a:spcBef>
              <a:spcAft>
                <a:spcPts val="0"/>
              </a:spcAft>
              <a:buClr>
                <a:schemeClr val="dk1"/>
              </a:buClr>
              <a:buSzPts val="6500"/>
              <a:buFont typeface="Arial"/>
              <a:buNone/>
              <a:defRPr b="1" sz="6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10"/>
          <p:cNvSpPr/>
          <p:nvPr>
            <p:ph idx="2" type="pic"/>
          </p:nvPr>
        </p:nvSpPr>
        <p:spPr>
          <a:xfrm>
            <a:off x="4191962" y="2705572"/>
            <a:ext cx="12832080" cy="18167985"/>
          </a:xfrm>
          <a:prstGeom prst="rect">
            <a:avLst/>
          </a:prstGeom>
          <a:noFill/>
          <a:ln>
            <a:noFill/>
          </a:ln>
        </p:spPr>
        <p:txBody>
          <a:bodyPr anchorCtr="0" anchor="t" bIns="147600" lIns="295225" spcFirstLastPara="1" rIns="295225" wrap="square" tIns="147600">
            <a:noAutofit/>
          </a:bodyPr>
          <a:lstStyle>
            <a:lvl1pPr lvl="0" marR="0" rtl="0" algn="l">
              <a:spcBef>
                <a:spcPts val="2060"/>
              </a:spcBef>
              <a:spcAft>
                <a:spcPts val="0"/>
              </a:spcAft>
              <a:buClr>
                <a:schemeClr val="dk1"/>
              </a:buClr>
              <a:buSzPts val="10300"/>
              <a:buFont typeface="Arial"/>
              <a:buNone/>
              <a:defRPr b="0" i="0" sz="10300" u="none" cap="none" strike="noStrike">
                <a:solidFill>
                  <a:schemeClr val="dk1"/>
                </a:solidFill>
                <a:latin typeface="Arial"/>
                <a:ea typeface="Arial"/>
                <a:cs typeface="Arial"/>
                <a:sym typeface="Arial"/>
              </a:defRPr>
            </a:lvl1pPr>
            <a:lvl2pPr lvl="1" marR="0" rtl="0" algn="l">
              <a:spcBef>
                <a:spcPts val="1800"/>
              </a:spcBef>
              <a:spcAft>
                <a:spcPts val="0"/>
              </a:spcAft>
              <a:buClr>
                <a:schemeClr val="dk1"/>
              </a:buClr>
              <a:buSzPts val="9000"/>
              <a:buFont typeface="Arial"/>
              <a:buNone/>
              <a:defRPr b="0" i="0" sz="9000" u="none" cap="none" strike="noStrike">
                <a:solidFill>
                  <a:schemeClr val="dk1"/>
                </a:solidFill>
                <a:latin typeface="Arial"/>
                <a:ea typeface="Arial"/>
                <a:cs typeface="Arial"/>
                <a:sym typeface="Arial"/>
              </a:defRPr>
            </a:lvl2pPr>
            <a:lvl3pPr lvl="2" marR="0" rtl="0" algn="l">
              <a:spcBef>
                <a:spcPts val="1540"/>
              </a:spcBef>
              <a:spcAft>
                <a:spcPts val="0"/>
              </a:spcAft>
              <a:buClr>
                <a:schemeClr val="dk1"/>
              </a:buClr>
              <a:buSzPts val="7700"/>
              <a:buFont typeface="Arial"/>
              <a:buNone/>
              <a:defRPr b="0" i="0" sz="7700" u="none" cap="none" strike="noStrike">
                <a:solidFill>
                  <a:schemeClr val="dk1"/>
                </a:solidFill>
                <a:latin typeface="Arial"/>
                <a:ea typeface="Arial"/>
                <a:cs typeface="Arial"/>
                <a:sym typeface="Arial"/>
              </a:defRPr>
            </a:lvl3pPr>
            <a:lvl4pPr lvl="3" marR="0" rtl="0" algn="l">
              <a:spcBef>
                <a:spcPts val="1300"/>
              </a:spcBef>
              <a:spcAft>
                <a:spcPts val="0"/>
              </a:spcAft>
              <a:buClr>
                <a:schemeClr val="dk1"/>
              </a:buClr>
              <a:buSzPts val="6500"/>
              <a:buFont typeface="Arial"/>
              <a:buNone/>
              <a:defRPr b="0" i="0" sz="6500" u="none" cap="none" strike="noStrike">
                <a:solidFill>
                  <a:schemeClr val="dk1"/>
                </a:solidFill>
                <a:latin typeface="Arial"/>
                <a:ea typeface="Arial"/>
                <a:cs typeface="Arial"/>
                <a:sym typeface="Arial"/>
              </a:defRPr>
            </a:lvl4pPr>
            <a:lvl5pPr lvl="4" marR="0" rtl="0" algn="l">
              <a:spcBef>
                <a:spcPts val="1300"/>
              </a:spcBef>
              <a:spcAft>
                <a:spcPts val="0"/>
              </a:spcAft>
              <a:buClr>
                <a:schemeClr val="dk1"/>
              </a:buClr>
              <a:buSzPts val="6500"/>
              <a:buFont typeface="Arial"/>
              <a:buNone/>
              <a:defRPr b="0" i="0" sz="6500" u="none" cap="none" strike="noStrike">
                <a:solidFill>
                  <a:schemeClr val="dk1"/>
                </a:solidFill>
                <a:latin typeface="Arial"/>
                <a:ea typeface="Arial"/>
                <a:cs typeface="Arial"/>
                <a:sym typeface="Arial"/>
              </a:defRPr>
            </a:lvl5pPr>
            <a:lvl6pPr lvl="5" marR="0" rtl="0" algn="l">
              <a:spcBef>
                <a:spcPts val="1300"/>
              </a:spcBef>
              <a:spcAft>
                <a:spcPts val="0"/>
              </a:spcAft>
              <a:buClr>
                <a:schemeClr val="dk1"/>
              </a:buClr>
              <a:buSzPts val="6500"/>
              <a:buFont typeface="Arial"/>
              <a:buNone/>
              <a:defRPr b="0" i="0" sz="6500" u="none" cap="none" strike="noStrike">
                <a:solidFill>
                  <a:schemeClr val="dk1"/>
                </a:solidFill>
                <a:latin typeface="Calibri"/>
                <a:ea typeface="Calibri"/>
                <a:cs typeface="Calibri"/>
                <a:sym typeface="Calibri"/>
              </a:defRPr>
            </a:lvl6pPr>
            <a:lvl7pPr lvl="6" marR="0" rtl="0" algn="l">
              <a:spcBef>
                <a:spcPts val="1300"/>
              </a:spcBef>
              <a:spcAft>
                <a:spcPts val="0"/>
              </a:spcAft>
              <a:buClr>
                <a:schemeClr val="dk1"/>
              </a:buClr>
              <a:buSzPts val="6500"/>
              <a:buFont typeface="Arial"/>
              <a:buNone/>
              <a:defRPr b="0" i="0" sz="6500" u="none" cap="none" strike="noStrike">
                <a:solidFill>
                  <a:schemeClr val="dk1"/>
                </a:solidFill>
                <a:latin typeface="Calibri"/>
                <a:ea typeface="Calibri"/>
                <a:cs typeface="Calibri"/>
                <a:sym typeface="Calibri"/>
              </a:defRPr>
            </a:lvl7pPr>
            <a:lvl8pPr lvl="7" marR="0" rtl="0" algn="l">
              <a:spcBef>
                <a:spcPts val="1300"/>
              </a:spcBef>
              <a:spcAft>
                <a:spcPts val="0"/>
              </a:spcAft>
              <a:buClr>
                <a:schemeClr val="dk1"/>
              </a:buClr>
              <a:buSzPts val="6500"/>
              <a:buFont typeface="Arial"/>
              <a:buNone/>
              <a:defRPr b="0" i="0" sz="6500" u="none" cap="none" strike="noStrike">
                <a:solidFill>
                  <a:schemeClr val="dk1"/>
                </a:solidFill>
                <a:latin typeface="Calibri"/>
                <a:ea typeface="Calibri"/>
                <a:cs typeface="Calibri"/>
                <a:sym typeface="Calibri"/>
              </a:defRPr>
            </a:lvl8pPr>
            <a:lvl9pPr lvl="8" marR="0" rtl="0" algn="l">
              <a:spcBef>
                <a:spcPts val="1300"/>
              </a:spcBef>
              <a:spcAft>
                <a:spcPts val="0"/>
              </a:spcAft>
              <a:buClr>
                <a:schemeClr val="dk1"/>
              </a:buClr>
              <a:buSzPts val="6500"/>
              <a:buFont typeface="Arial"/>
              <a:buNone/>
              <a:defRPr b="0" i="0" sz="6500" u="none" cap="none" strike="noStrike">
                <a:solidFill>
                  <a:schemeClr val="dk1"/>
                </a:solidFill>
                <a:latin typeface="Calibri"/>
                <a:ea typeface="Calibri"/>
                <a:cs typeface="Calibri"/>
                <a:sym typeface="Calibri"/>
              </a:defRPr>
            </a:lvl9pPr>
          </a:lstStyle>
          <a:p/>
        </p:txBody>
      </p:sp>
      <p:sp>
        <p:nvSpPr>
          <p:cNvPr id="76" name="Google Shape;76;p10"/>
          <p:cNvSpPr txBox="1"/>
          <p:nvPr>
            <p:ph idx="1" type="body"/>
          </p:nvPr>
        </p:nvSpPr>
        <p:spPr>
          <a:xfrm>
            <a:off x="4191962" y="23698288"/>
            <a:ext cx="12832080" cy="3553689"/>
          </a:xfrm>
          <a:prstGeom prst="rect">
            <a:avLst/>
          </a:prstGeom>
          <a:noFill/>
          <a:ln>
            <a:noFill/>
          </a:ln>
        </p:spPr>
        <p:txBody>
          <a:bodyPr anchorCtr="0" anchor="t" bIns="147600" lIns="295225" spcFirstLastPara="1" rIns="295225" wrap="square" tIns="147600">
            <a:noAutofit/>
          </a:bodyPr>
          <a:lstStyle>
            <a:lvl1pPr indent="-228600" lvl="0" marL="457200" algn="l">
              <a:spcBef>
                <a:spcPts val="900"/>
              </a:spcBef>
              <a:spcAft>
                <a:spcPts val="0"/>
              </a:spcAft>
              <a:buClr>
                <a:schemeClr val="dk1"/>
              </a:buClr>
              <a:buSzPts val="4500"/>
              <a:buNone/>
              <a:defRPr sz="4500"/>
            </a:lvl1pPr>
            <a:lvl2pPr indent="-228600" lvl="1" marL="914400" algn="l">
              <a:spcBef>
                <a:spcPts val="780"/>
              </a:spcBef>
              <a:spcAft>
                <a:spcPts val="0"/>
              </a:spcAft>
              <a:buClr>
                <a:schemeClr val="dk1"/>
              </a:buClr>
              <a:buSzPts val="3900"/>
              <a:buNone/>
              <a:defRPr sz="3900"/>
            </a:lvl2pPr>
            <a:lvl3pPr indent="-228600" lvl="2" marL="1371600" algn="l">
              <a:spcBef>
                <a:spcPts val="640"/>
              </a:spcBef>
              <a:spcAft>
                <a:spcPts val="0"/>
              </a:spcAft>
              <a:buClr>
                <a:schemeClr val="dk1"/>
              </a:buClr>
              <a:buSzPts val="3200"/>
              <a:buNone/>
              <a:defRPr sz="3200"/>
            </a:lvl3pPr>
            <a:lvl4pPr indent="-228600" lvl="3" marL="1828800" algn="l">
              <a:spcBef>
                <a:spcPts val="580"/>
              </a:spcBef>
              <a:spcAft>
                <a:spcPts val="0"/>
              </a:spcAft>
              <a:buClr>
                <a:schemeClr val="dk1"/>
              </a:buClr>
              <a:buSzPts val="2900"/>
              <a:buNone/>
              <a:defRPr sz="2900"/>
            </a:lvl4pPr>
            <a:lvl5pPr indent="-228600" lvl="4" marL="2286000" algn="l">
              <a:spcBef>
                <a:spcPts val="580"/>
              </a:spcBef>
              <a:spcAft>
                <a:spcPts val="0"/>
              </a:spcAft>
              <a:buClr>
                <a:schemeClr val="dk1"/>
              </a:buClr>
              <a:buSzPts val="2900"/>
              <a:buNone/>
              <a:defRPr sz="2900"/>
            </a:lvl5pPr>
            <a:lvl6pPr indent="-228600" lvl="5" marL="2743200" algn="l">
              <a:spcBef>
                <a:spcPts val="580"/>
              </a:spcBef>
              <a:spcAft>
                <a:spcPts val="0"/>
              </a:spcAft>
              <a:buClr>
                <a:schemeClr val="dk1"/>
              </a:buClr>
              <a:buSzPts val="2900"/>
              <a:buNone/>
              <a:defRPr sz="2900"/>
            </a:lvl6pPr>
            <a:lvl7pPr indent="-228600" lvl="6" marL="3200400" algn="l">
              <a:spcBef>
                <a:spcPts val="580"/>
              </a:spcBef>
              <a:spcAft>
                <a:spcPts val="0"/>
              </a:spcAft>
              <a:buClr>
                <a:schemeClr val="dk1"/>
              </a:buClr>
              <a:buSzPts val="2900"/>
              <a:buNone/>
              <a:defRPr sz="2900"/>
            </a:lvl7pPr>
            <a:lvl8pPr indent="-228600" lvl="7" marL="3657600" algn="l">
              <a:spcBef>
                <a:spcPts val="580"/>
              </a:spcBef>
              <a:spcAft>
                <a:spcPts val="0"/>
              </a:spcAft>
              <a:buClr>
                <a:schemeClr val="dk1"/>
              </a:buClr>
              <a:buSzPts val="2900"/>
              <a:buNone/>
              <a:defRPr sz="2900"/>
            </a:lvl8pPr>
            <a:lvl9pPr indent="-228600" lvl="8" marL="4114800" algn="l">
              <a:spcBef>
                <a:spcPts val="580"/>
              </a:spcBef>
              <a:spcAft>
                <a:spcPts val="0"/>
              </a:spcAft>
              <a:buClr>
                <a:schemeClr val="dk1"/>
              </a:buClr>
              <a:buSzPts val="2900"/>
              <a:buNone/>
              <a:defRPr sz="2900"/>
            </a:lvl9pPr>
          </a:lstStyle>
          <a:p/>
        </p:txBody>
      </p:sp>
      <p:sp>
        <p:nvSpPr>
          <p:cNvPr id="77" name="Google Shape;77;p10"/>
          <p:cNvSpPr txBox="1"/>
          <p:nvPr>
            <p:ph idx="10" type="dt"/>
          </p:nvPr>
        </p:nvSpPr>
        <p:spPr>
          <a:xfrm>
            <a:off x="1069340" y="28065053"/>
            <a:ext cx="4990253" cy="161212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5800">
                <a:solidFill>
                  <a:schemeClr val="dk1"/>
                </a:solidFill>
                <a:latin typeface="Calibri"/>
                <a:ea typeface="Calibri"/>
                <a:cs typeface="Calibri"/>
                <a:sym typeface="Calibri"/>
              </a:defRPr>
            </a:lvl1pPr>
            <a:lvl2pPr lvl="1"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9pPr>
          </a:lstStyle>
          <a:p/>
        </p:txBody>
      </p:sp>
      <p:sp>
        <p:nvSpPr>
          <p:cNvPr id="78" name="Google Shape;78;p10"/>
          <p:cNvSpPr txBox="1"/>
          <p:nvPr>
            <p:ph idx="11" type="ftr"/>
          </p:nvPr>
        </p:nvSpPr>
        <p:spPr>
          <a:xfrm>
            <a:off x="7307157" y="28065053"/>
            <a:ext cx="6772487" cy="161212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5800">
                <a:solidFill>
                  <a:schemeClr val="dk1"/>
                </a:solidFill>
                <a:latin typeface="Calibri"/>
                <a:ea typeface="Calibri"/>
                <a:cs typeface="Calibri"/>
                <a:sym typeface="Calibri"/>
              </a:defRPr>
            </a:lvl1pPr>
            <a:lvl2pPr lvl="1"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9pPr>
          </a:lstStyle>
          <a:p/>
        </p:txBody>
      </p:sp>
      <p:sp>
        <p:nvSpPr>
          <p:cNvPr id="79" name="Google Shape;79;p10"/>
          <p:cNvSpPr txBox="1"/>
          <p:nvPr>
            <p:ph idx="12" type="sldNum"/>
          </p:nvPr>
        </p:nvSpPr>
        <p:spPr>
          <a:xfrm>
            <a:off x="15327206" y="28065053"/>
            <a:ext cx="4990253" cy="1612128"/>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5800">
                <a:solidFill>
                  <a:schemeClr val="dk1"/>
                </a:solidFill>
                <a:latin typeface="Calibri"/>
                <a:ea typeface="Calibri"/>
                <a:cs typeface="Calibri"/>
                <a:sym typeface="Calibri"/>
              </a:defRPr>
            </a:lvl1pPr>
            <a:lvl2pPr indent="0" lvl="1" marL="0" marR="0" rtl="0" algn="l">
              <a:spcBef>
                <a:spcPts val="0"/>
              </a:spcBef>
              <a:buNone/>
              <a:defRPr sz="5800">
                <a:solidFill>
                  <a:schemeClr val="dk1"/>
                </a:solidFill>
                <a:latin typeface="Calibri"/>
                <a:ea typeface="Calibri"/>
                <a:cs typeface="Calibri"/>
                <a:sym typeface="Calibri"/>
              </a:defRPr>
            </a:lvl2pPr>
            <a:lvl3pPr indent="0" lvl="2" marL="0" marR="0" rtl="0" algn="l">
              <a:spcBef>
                <a:spcPts val="0"/>
              </a:spcBef>
              <a:buNone/>
              <a:defRPr sz="5800">
                <a:solidFill>
                  <a:schemeClr val="dk1"/>
                </a:solidFill>
                <a:latin typeface="Calibri"/>
                <a:ea typeface="Calibri"/>
                <a:cs typeface="Calibri"/>
                <a:sym typeface="Calibri"/>
              </a:defRPr>
            </a:lvl3pPr>
            <a:lvl4pPr indent="0" lvl="3" marL="0" marR="0" rtl="0" algn="l">
              <a:spcBef>
                <a:spcPts val="0"/>
              </a:spcBef>
              <a:buNone/>
              <a:defRPr sz="5800">
                <a:solidFill>
                  <a:schemeClr val="dk1"/>
                </a:solidFill>
                <a:latin typeface="Calibri"/>
                <a:ea typeface="Calibri"/>
                <a:cs typeface="Calibri"/>
                <a:sym typeface="Calibri"/>
              </a:defRPr>
            </a:lvl4pPr>
            <a:lvl5pPr indent="0" lvl="4" marL="0" marR="0" rtl="0" algn="l">
              <a:spcBef>
                <a:spcPts val="0"/>
              </a:spcBef>
              <a:buNone/>
              <a:defRPr sz="5800">
                <a:solidFill>
                  <a:schemeClr val="dk1"/>
                </a:solidFill>
                <a:latin typeface="Calibri"/>
                <a:ea typeface="Calibri"/>
                <a:cs typeface="Calibri"/>
                <a:sym typeface="Calibri"/>
              </a:defRPr>
            </a:lvl5pPr>
            <a:lvl6pPr indent="0" lvl="5" marL="0" marR="0" rtl="0" algn="l">
              <a:spcBef>
                <a:spcPts val="0"/>
              </a:spcBef>
              <a:buNone/>
              <a:defRPr sz="5800">
                <a:solidFill>
                  <a:schemeClr val="dk1"/>
                </a:solidFill>
                <a:latin typeface="Calibri"/>
                <a:ea typeface="Calibri"/>
                <a:cs typeface="Calibri"/>
                <a:sym typeface="Calibri"/>
              </a:defRPr>
            </a:lvl6pPr>
            <a:lvl7pPr indent="0" lvl="6" marL="0" marR="0" rtl="0" algn="l">
              <a:spcBef>
                <a:spcPts val="0"/>
              </a:spcBef>
              <a:buNone/>
              <a:defRPr sz="5800">
                <a:solidFill>
                  <a:schemeClr val="dk1"/>
                </a:solidFill>
                <a:latin typeface="Calibri"/>
                <a:ea typeface="Calibri"/>
                <a:cs typeface="Calibri"/>
                <a:sym typeface="Calibri"/>
              </a:defRPr>
            </a:lvl7pPr>
            <a:lvl8pPr indent="0" lvl="7" marL="0" marR="0" rtl="0" algn="l">
              <a:spcBef>
                <a:spcPts val="0"/>
              </a:spcBef>
              <a:buNone/>
              <a:defRPr sz="5800">
                <a:solidFill>
                  <a:schemeClr val="dk1"/>
                </a:solidFill>
                <a:latin typeface="Calibri"/>
                <a:ea typeface="Calibri"/>
                <a:cs typeface="Calibri"/>
                <a:sym typeface="Calibri"/>
              </a:defRPr>
            </a:lvl8pPr>
            <a:lvl9pPr indent="0" lvl="8" marL="0" marR="0" rtl="0" algn="l">
              <a:spcBef>
                <a:spcPts val="0"/>
              </a:spcBef>
              <a:buNone/>
              <a:defRPr sz="5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SG"/>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5.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id="10" name="Google Shape;10;p1"/>
          <p:cNvPicPr preferRelativeResize="0"/>
          <p:nvPr/>
        </p:nvPicPr>
        <p:blipFill rotWithShape="1">
          <a:blip r:embed="rId1">
            <a:alphaModFix/>
          </a:blip>
          <a:srcRect b="0" l="0" r="0" t="0"/>
          <a:stretch/>
        </p:blipFill>
        <p:spPr>
          <a:xfrm>
            <a:off x="26281" y="14013"/>
            <a:ext cx="21360519" cy="30289216"/>
          </a:xfrm>
          <a:prstGeom prst="rect">
            <a:avLst/>
          </a:prstGeom>
          <a:noFill/>
          <a:ln>
            <a:noFill/>
          </a:ln>
        </p:spPr>
      </p:pic>
      <p:sp>
        <p:nvSpPr>
          <p:cNvPr id="11" name="Google Shape;11;p1"/>
          <p:cNvSpPr txBox="1"/>
          <p:nvPr>
            <p:ph type="title"/>
          </p:nvPr>
        </p:nvSpPr>
        <p:spPr>
          <a:xfrm>
            <a:off x="1069340" y="3690715"/>
            <a:ext cx="18337029" cy="3024336"/>
          </a:xfrm>
          <a:prstGeom prst="rect">
            <a:avLst/>
          </a:prstGeom>
          <a:noFill/>
          <a:ln>
            <a:noFill/>
          </a:ln>
        </p:spPr>
        <p:txBody>
          <a:bodyPr anchorCtr="0" anchor="ctr" bIns="147600" lIns="295225" spcFirstLastPara="1" rIns="295225" wrap="square" tIns="147600">
            <a:noAutofit/>
          </a:bodyPr>
          <a:lstStyle>
            <a:lvl1pPr lvl="0" marR="0" rtl="0" algn="ctr">
              <a:spcBef>
                <a:spcPts val="0"/>
              </a:spcBef>
              <a:spcAft>
                <a:spcPts val="0"/>
              </a:spcAft>
              <a:buClr>
                <a:schemeClr val="dk1"/>
              </a:buClr>
              <a:buSzPts val="9800"/>
              <a:buFont typeface="Arial"/>
              <a:buNone/>
              <a:defRPr b="1" i="0" sz="98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1"/>
          <p:cNvSpPr txBox="1"/>
          <p:nvPr>
            <p:ph idx="1" type="body"/>
          </p:nvPr>
        </p:nvSpPr>
        <p:spPr>
          <a:xfrm>
            <a:off x="1069340" y="7065330"/>
            <a:ext cx="19248120" cy="19983384"/>
          </a:xfrm>
          <a:prstGeom prst="rect">
            <a:avLst/>
          </a:prstGeom>
          <a:noFill/>
          <a:ln>
            <a:noFill/>
          </a:ln>
        </p:spPr>
        <p:txBody>
          <a:bodyPr anchorCtr="0" anchor="t" bIns="147600" lIns="295225" spcFirstLastPara="1" rIns="295225" wrap="square" tIns="147600">
            <a:noAutofit/>
          </a:bodyPr>
          <a:lstStyle>
            <a:lvl1pPr indent="-787400" lvl="0" marL="457200" marR="0" rtl="0" algn="l">
              <a:spcBef>
                <a:spcPts val="1760"/>
              </a:spcBef>
              <a:spcAft>
                <a:spcPts val="0"/>
              </a:spcAft>
              <a:buClr>
                <a:schemeClr val="dk1"/>
              </a:buClr>
              <a:buSzPts val="8800"/>
              <a:buFont typeface="Arial"/>
              <a:buChar char="•"/>
              <a:defRPr b="0" i="0" sz="8800" u="none" cap="none" strike="noStrike">
                <a:solidFill>
                  <a:schemeClr val="dk1"/>
                </a:solidFill>
                <a:latin typeface="Arial"/>
                <a:ea typeface="Arial"/>
                <a:cs typeface="Arial"/>
                <a:sym typeface="Arial"/>
              </a:defRPr>
            </a:lvl1pPr>
            <a:lvl2pPr indent="-736600" lvl="1" marL="914400" marR="0" rtl="0" algn="l">
              <a:spcBef>
                <a:spcPts val="1600"/>
              </a:spcBef>
              <a:spcAft>
                <a:spcPts val="0"/>
              </a:spcAft>
              <a:buClr>
                <a:schemeClr val="dk1"/>
              </a:buClr>
              <a:buSzPts val="8000"/>
              <a:buFont typeface="Arial"/>
              <a:buChar char="–"/>
              <a:defRPr b="0" i="0" sz="8000" u="none" cap="none" strike="noStrike">
                <a:solidFill>
                  <a:schemeClr val="dk1"/>
                </a:solidFill>
                <a:latin typeface="Arial"/>
                <a:ea typeface="Arial"/>
                <a:cs typeface="Arial"/>
                <a:sym typeface="Arial"/>
              </a:defRPr>
            </a:lvl2pPr>
            <a:lvl3pPr indent="-647700" lvl="2" marL="1371600" marR="0" rtl="0" algn="l">
              <a:spcBef>
                <a:spcPts val="1320"/>
              </a:spcBef>
              <a:spcAft>
                <a:spcPts val="0"/>
              </a:spcAft>
              <a:buClr>
                <a:schemeClr val="dk1"/>
              </a:buClr>
              <a:buSzPts val="6600"/>
              <a:buFont typeface="Arial"/>
              <a:buChar char="•"/>
              <a:defRPr b="0" i="0" sz="6600" u="none" cap="none" strike="noStrike">
                <a:solidFill>
                  <a:schemeClr val="dk1"/>
                </a:solidFill>
                <a:latin typeface="Arial"/>
                <a:ea typeface="Arial"/>
                <a:cs typeface="Arial"/>
                <a:sym typeface="Arial"/>
              </a:defRPr>
            </a:lvl3pPr>
            <a:lvl4pPr indent="-571500" lvl="3" marL="1828800" marR="0" rtl="0" algn="l">
              <a:spcBef>
                <a:spcPts val="1080"/>
              </a:spcBef>
              <a:spcAft>
                <a:spcPts val="0"/>
              </a:spcAft>
              <a:buClr>
                <a:schemeClr val="dk1"/>
              </a:buClr>
              <a:buSzPts val="5400"/>
              <a:buFont typeface="Arial"/>
              <a:buChar char="–"/>
              <a:defRPr b="0" i="0" sz="5400" u="none" cap="none" strike="noStrike">
                <a:solidFill>
                  <a:schemeClr val="dk1"/>
                </a:solidFill>
                <a:latin typeface="Arial"/>
                <a:ea typeface="Arial"/>
                <a:cs typeface="Arial"/>
                <a:sym typeface="Arial"/>
              </a:defRPr>
            </a:lvl4pPr>
            <a:lvl5pPr indent="-571500" lvl="4" marL="2286000" marR="0" rtl="0" algn="l">
              <a:spcBef>
                <a:spcPts val="1080"/>
              </a:spcBef>
              <a:spcAft>
                <a:spcPts val="0"/>
              </a:spcAft>
              <a:buClr>
                <a:schemeClr val="dk1"/>
              </a:buClr>
              <a:buSzPts val="5400"/>
              <a:buFont typeface="Arial"/>
              <a:buChar char="»"/>
              <a:defRPr b="0" i="0" sz="5400" u="none" cap="none" strike="noStrike">
                <a:solidFill>
                  <a:schemeClr val="dk1"/>
                </a:solidFill>
                <a:latin typeface="Arial"/>
                <a:ea typeface="Arial"/>
                <a:cs typeface="Arial"/>
                <a:sym typeface="Arial"/>
              </a:defRPr>
            </a:lvl5pPr>
            <a:lvl6pPr indent="-641350" lvl="5" marL="2743200" marR="0" rtl="0" algn="l">
              <a:spcBef>
                <a:spcPts val="1300"/>
              </a:spcBef>
              <a:spcAft>
                <a:spcPts val="0"/>
              </a:spcAft>
              <a:buClr>
                <a:schemeClr val="dk1"/>
              </a:buClr>
              <a:buSzPts val="6500"/>
              <a:buFont typeface="Arial"/>
              <a:buChar char="•"/>
              <a:defRPr b="0" i="0" sz="6500" u="none" cap="none" strike="noStrike">
                <a:solidFill>
                  <a:schemeClr val="dk1"/>
                </a:solidFill>
                <a:latin typeface="Calibri"/>
                <a:ea typeface="Calibri"/>
                <a:cs typeface="Calibri"/>
                <a:sym typeface="Calibri"/>
              </a:defRPr>
            </a:lvl6pPr>
            <a:lvl7pPr indent="-641350" lvl="6" marL="3200400" marR="0" rtl="0" algn="l">
              <a:spcBef>
                <a:spcPts val="1300"/>
              </a:spcBef>
              <a:spcAft>
                <a:spcPts val="0"/>
              </a:spcAft>
              <a:buClr>
                <a:schemeClr val="dk1"/>
              </a:buClr>
              <a:buSzPts val="6500"/>
              <a:buFont typeface="Arial"/>
              <a:buChar char="•"/>
              <a:defRPr b="0" i="0" sz="6500" u="none" cap="none" strike="noStrike">
                <a:solidFill>
                  <a:schemeClr val="dk1"/>
                </a:solidFill>
                <a:latin typeface="Calibri"/>
                <a:ea typeface="Calibri"/>
                <a:cs typeface="Calibri"/>
                <a:sym typeface="Calibri"/>
              </a:defRPr>
            </a:lvl7pPr>
            <a:lvl8pPr indent="-641350" lvl="7" marL="3657600" marR="0" rtl="0" algn="l">
              <a:spcBef>
                <a:spcPts val="1300"/>
              </a:spcBef>
              <a:spcAft>
                <a:spcPts val="0"/>
              </a:spcAft>
              <a:buClr>
                <a:schemeClr val="dk1"/>
              </a:buClr>
              <a:buSzPts val="6500"/>
              <a:buFont typeface="Arial"/>
              <a:buChar char="•"/>
              <a:defRPr b="0" i="0" sz="6500" u="none" cap="none" strike="noStrike">
                <a:solidFill>
                  <a:schemeClr val="dk1"/>
                </a:solidFill>
                <a:latin typeface="Calibri"/>
                <a:ea typeface="Calibri"/>
                <a:cs typeface="Calibri"/>
                <a:sym typeface="Calibri"/>
              </a:defRPr>
            </a:lvl8pPr>
            <a:lvl9pPr indent="-641350" lvl="8" marL="4114800" marR="0" rtl="0" algn="l">
              <a:spcBef>
                <a:spcPts val="1300"/>
              </a:spcBef>
              <a:spcAft>
                <a:spcPts val="0"/>
              </a:spcAft>
              <a:buClr>
                <a:schemeClr val="dk1"/>
              </a:buClr>
              <a:buSzPts val="6500"/>
              <a:buFont typeface="Arial"/>
              <a:buChar char="•"/>
              <a:defRPr b="0" i="0" sz="65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jpg"/><Relationship Id="rId6"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3"/>
          <p:cNvSpPr txBox="1"/>
          <p:nvPr>
            <p:ph type="title"/>
          </p:nvPr>
        </p:nvSpPr>
        <p:spPr>
          <a:xfrm>
            <a:off x="1069340" y="3402683"/>
            <a:ext cx="19993212" cy="3024336"/>
          </a:xfrm>
          <a:prstGeom prst="rect">
            <a:avLst/>
          </a:prstGeom>
          <a:noFill/>
          <a:ln>
            <a:noFill/>
          </a:ln>
        </p:spPr>
        <p:txBody>
          <a:bodyPr anchorCtr="0" anchor="ctr" bIns="147600" lIns="295225" spcFirstLastPara="1" rIns="295225" wrap="square" tIns="147600">
            <a:noAutofit/>
          </a:bodyPr>
          <a:lstStyle/>
          <a:p>
            <a:pPr indent="0" lvl="0" marL="0" rtl="0" algn="l">
              <a:spcBef>
                <a:spcPts val="0"/>
              </a:spcBef>
              <a:spcAft>
                <a:spcPts val="0"/>
              </a:spcAft>
              <a:buClr>
                <a:schemeClr val="dk1"/>
              </a:buClr>
              <a:buSzPts val="1800"/>
              <a:buFont typeface="Arial"/>
              <a:buNone/>
            </a:pPr>
            <a:r>
              <a:rPr lang="en-SG" sz="8000">
                <a:solidFill>
                  <a:srgbClr val="222222"/>
                </a:solidFill>
                <a:highlight>
                  <a:schemeClr val="lt1"/>
                </a:highlight>
              </a:rPr>
              <a:t>TripAdvisor Data Scraping and Analytics Project</a:t>
            </a:r>
            <a:endParaRPr i="1" sz="8000"/>
          </a:p>
        </p:txBody>
      </p:sp>
      <p:sp>
        <p:nvSpPr>
          <p:cNvPr id="100" name="Google Shape;100;p13"/>
          <p:cNvSpPr/>
          <p:nvPr/>
        </p:nvSpPr>
        <p:spPr>
          <a:xfrm>
            <a:off x="1262384" y="6210995"/>
            <a:ext cx="18288001" cy="1208842"/>
          </a:xfrm>
          <a:prstGeom prst="round2DiagRect">
            <a:avLst>
              <a:gd fmla="val 16667" name="adj1"/>
              <a:gd fmla="val 0" name="adj2"/>
            </a:avLst>
          </a:pr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SG" sz="6500">
                <a:solidFill>
                  <a:schemeClr val="lt1"/>
                </a:solidFill>
                <a:latin typeface="Arial"/>
                <a:ea typeface="Arial"/>
                <a:cs typeface="Arial"/>
                <a:sym typeface="Arial"/>
              </a:rPr>
              <a:t>Project Overview</a:t>
            </a:r>
            <a:endParaRPr/>
          </a:p>
        </p:txBody>
      </p:sp>
      <p:sp>
        <p:nvSpPr>
          <p:cNvPr id="101" name="Google Shape;101;p13"/>
          <p:cNvSpPr txBox="1"/>
          <p:nvPr/>
        </p:nvSpPr>
        <p:spPr>
          <a:xfrm>
            <a:off x="1069350" y="7704475"/>
            <a:ext cx="18697200" cy="91713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SG" sz="3200">
                <a:solidFill>
                  <a:srgbClr val="595959"/>
                </a:solidFill>
              </a:rPr>
              <a:t>Problem: </a:t>
            </a:r>
            <a:endParaRPr b="1" sz="3200">
              <a:solidFill>
                <a:srgbClr val="595959"/>
              </a:solidFill>
            </a:endParaRPr>
          </a:p>
          <a:p>
            <a:pPr indent="0" lvl="0" marL="0" marR="0" rtl="0" algn="just">
              <a:spcBef>
                <a:spcPts val="0"/>
              </a:spcBef>
              <a:spcAft>
                <a:spcPts val="0"/>
              </a:spcAft>
              <a:buNone/>
            </a:pPr>
            <a:r>
              <a:rPr lang="en-SG" sz="3200">
                <a:solidFill>
                  <a:srgbClr val="595959"/>
                </a:solidFill>
                <a:highlight>
                  <a:srgbClr val="FFFFFF"/>
                </a:highlight>
              </a:rPr>
              <a:t>This project consists of 2 parts where the team will do Data Scraping and </a:t>
            </a:r>
            <a:r>
              <a:rPr lang="en-SG" sz="3200">
                <a:solidFill>
                  <a:srgbClr val="595959"/>
                </a:solidFill>
                <a:highlight>
                  <a:schemeClr val="lt1"/>
                </a:highlight>
              </a:rPr>
              <a:t>Data Analytics</a:t>
            </a:r>
            <a:r>
              <a:rPr lang="en-SG" sz="3200">
                <a:solidFill>
                  <a:srgbClr val="595959"/>
                </a:solidFill>
                <a:highlight>
                  <a:srgbClr val="FFFFFF"/>
                </a:highlight>
              </a:rPr>
              <a:t>.</a:t>
            </a:r>
            <a:endParaRPr sz="3200">
              <a:solidFill>
                <a:srgbClr val="595959"/>
              </a:solidFill>
              <a:highlight>
                <a:srgbClr val="FFFFFF"/>
              </a:highlight>
            </a:endParaRPr>
          </a:p>
          <a:p>
            <a:pPr indent="0" lvl="0" marL="0" marR="0" rtl="0" algn="just">
              <a:spcBef>
                <a:spcPts val="0"/>
              </a:spcBef>
              <a:spcAft>
                <a:spcPts val="0"/>
              </a:spcAft>
              <a:buNone/>
            </a:pPr>
            <a:r>
              <a:rPr lang="en-SG" sz="3200">
                <a:solidFill>
                  <a:srgbClr val="595959"/>
                </a:solidFill>
                <a:highlight>
                  <a:srgbClr val="FFFFFF"/>
                </a:highlight>
              </a:rPr>
              <a:t>The team will first scrap data using free scraping tool on Singapore Hotel reviews from TripAdvisor website. The team will carry out data analytics from the data scraped from TripAdvisor to derive hotel guests profiles and build a model to find out which are the key factors (based on the rating data) that different hotel guest profiles are concerned about in their choice of hotels/accommodation. </a:t>
            </a:r>
            <a:endParaRPr sz="3200">
              <a:solidFill>
                <a:srgbClr val="595959"/>
              </a:solidFill>
              <a:highlight>
                <a:srgbClr val="FFFFFF"/>
              </a:highlight>
            </a:endParaRPr>
          </a:p>
          <a:p>
            <a:pPr indent="0" lvl="0" marL="0" marR="0" rtl="0" algn="just">
              <a:spcBef>
                <a:spcPts val="0"/>
              </a:spcBef>
              <a:spcAft>
                <a:spcPts val="0"/>
              </a:spcAft>
              <a:buNone/>
            </a:pPr>
            <a:r>
              <a:t/>
            </a:r>
            <a:endParaRPr sz="3200">
              <a:solidFill>
                <a:srgbClr val="595959"/>
              </a:solidFill>
              <a:highlight>
                <a:srgbClr val="FFFFFF"/>
              </a:highlight>
            </a:endParaRPr>
          </a:p>
          <a:p>
            <a:pPr indent="0" lvl="0" marL="0" marR="0" rtl="0" algn="just">
              <a:spcBef>
                <a:spcPts val="300"/>
              </a:spcBef>
              <a:spcAft>
                <a:spcPts val="0"/>
              </a:spcAft>
              <a:buNone/>
            </a:pPr>
            <a:r>
              <a:rPr b="1" lang="en-SG" sz="3200">
                <a:solidFill>
                  <a:srgbClr val="595959"/>
                </a:solidFill>
              </a:rPr>
              <a:t>Requirements: </a:t>
            </a:r>
            <a:r>
              <a:rPr lang="en-SG" sz="3200">
                <a:solidFill>
                  <a:srgbClr val="595959"/>
                </a:solidFill>
                <a:highlight>
                  <a:srgbClr val="FFFFFF"/>
                </a:highlight>
              </a:rPr>
              <a:t>Demonstrate data visualization knowledge and skills and exploration of the analytics tool</a:t>
            </a:r>
            <a:r>
              <a:rPr b="1" lang="en-SG" sz="3200">
                <a:solidFill>
                  <a:srgbClr val="595959"/>
                </a:solidFill>
              </a:rPr>
              <a:t>. </a:t>
            </a:r>
            <a:r>
              <a:rPr lang="en-SG" sz="3200">
                <a:solidFill>
                  <a:srgbClr val="595959"/>
                </a:solidFill>
                <a:highlight>
                  <a:srgbClr val="FFFFFF"/>
                </a:highlight>
              </a:rPr>
              <a:t>Scraped Data Guide on the data scrapping tool, Visualisation Dashboard, Predictive Model Guide on creating this predictive model and interpretation of the model Final FYP Report.</a:t>
            </a:r>
            <a:endParaRPr sz="3200">
              <a:solidFill>
                <a:srgbClr val="595959"/>
              </a:solidFill>
              <a:highlight>
                <a:srgbClr val="FFFFFF"/>
              </a:highlight>
            </a:endParaRPr>
          </a:p>
          <a:p>
            <a:pPr indent="0" lvl="0" marL="0" marR="0" rtl="0" algn="just">
              <a:spcBef>
                <a:spcPts val="300"/>
              </a:spcBef>
              <a:spcAft>
                <a:spcPts val="0"/>
              </a:spcAft>
              <a:buNone/>
            </a:pPr>
            <a:r>
              <a:t/>
            </a:r>
            <a:endParaRPr sz="3200">
              <a:solidFill>
                <a:srgbClr val="595959"/>
              </a:solidFill>
              <a:highlight>
                <a:srgbClr val="FFFFFF"/>
              </a:highlight>
            </a:endParaRPr>
          </a:p>
          <a:p>
            <a:pPr indent="0" lvl="0" marL="0" marR="0" rtl="0" algn="just">
              <a:spcBef>
                <a:spcPts val="300"/>
              </a:spcBef>
              <a:spcAft>
                <a:spcPts val="0"/>
              </a:spcAft>
              <a:buNone/>
            </a:pPr>
            <a:r>
              <a:rPr b="1" lang="en-SG" sz="3200">
                <a:solidFill>
                  <a:srgbClr val="595959"/>
                </a:solidFill>
              </a:rPr>
              <a:t>Solution:</a:t>
            </a:r>
            <a:r>
              <a:rPr lang="en-SG" sz="3200">
                <a:solidFill>
                  <a:srgbClr val="595959"/>
                </a:solidFill>
              </a:rPr>
              <a:t> </a:t>
            </a:r>
            <a:r>
              <a:rPr lang="en-SG" sz="3200">
                <a:solidFill>
                  <a:srgbClr val="595959"/>
                </a:solidFill>
                <a:highlight>
                  <a:srgbClr val="FFFFFF"/>
                </a:highlight>
              </a:rPr>
              <a:t>A</a:t>
            </a:r>
            <a:r>
              <a:rPr lang="en-SG" sz="3200">
                <a:solidFill>
                  <a:srgbClr val="595959"/>
                </a:solidFill>
                <a:highlight>
                  <a:srgbClr val="FFFFFF"/>
                </a:highlight>
              </a:rPr>
              <a:t>dopt commonly used data mining methodology and include any data exploration and data cleansing steps to produce meaningful insights from the data before the analytics using Tableau or any visualization tool.</a:t>
            </a:r>
            <a:endParaRPr sz="3200">
              <a:solidFill>
                <a:srgbClr val="595959"/>
              </a:solidFill>
              <a:highlight>
                <a:srgbClr val="FFFFFF"/>
              </a:highlight>
            </a:endParaRPr>
          </a:p>
          <a:p>
            <a:pPr indent="0" lvl="0" marL="0" marR="0" rtl="0" algn="just">
              <a:spcBef>
                <a:spcPts val="300"/>
              </a:spcBef>
              <a:spcAft>
                <a:spcPts val="0"/>
              </a:spcAft>
              <a:buNone/>
            </a:pPr>
            <a:r>
              <a:t/>
            </a:r>
            <a:endParaRPr sz="3200">
              <a:solidFill>
                <a:srgbClr val="595959"/>
              </a:solidFill>
              <a:highlight>
                <a:srgbClr val="FFFFFF"/>
              </a:highlight>
            </a:endParaRPr>
          </a:p>
          <a:p>
            <a:pPr indent="0" lvl="0" marL="0" marR="0" rtl="0" algn="just">
              <a:spcBef>
                <a:spcPts val="0"/>
              </a:spcBef>
              <a:spcAft>
                <a:spcPts val="0"/>
              </a:spcAft>
              <a:buNone/>
            </a:pPr>
            <a:r>
              <a:rPr b="1" lang="en-SG" sz="3200">
                <a:solidFill>
                  <a:srgbClr val="595959"/>
                </a:solidFill>
              </a:rPr>
              <a:t>Technologies: </a:t>
            </a:r>
            <a:r>
              <a:rPr lang="en-SG" sz="3200">
                <a:solidFill>
                  <a:srgbClr val="595959"/>
                </a:solidFill>
                <a:highlight>
                  <a:srgbClr val="FFFFFF"/>
                </a:highlight>
              </a:rPr>
              <a:t>BI knowledge &amp; Skills (Tools: Excel, Tableau)</a:t>
            </a:r>
            <a:endParaRPr sz="3200">
              <a:solidFill>
                <a:srgbClr val="595959"/>
              </a:solidFill>
            </a:endParaRPr>
          </a:p>
        </p:txBody>
      </p:sp>
      <p:sp>
        <p:nvSpPr>
          <p:cNvPr id="102" name="Google Shape;102;p13"/>
          <p:cNvSpPr txBox="1"/>
          <p:nvPr/>
        </p:nvSpPr>
        <p:spPr>
          <a:xfrm>
            <a:off x="1260352" y="26996913"/>
            <a:ext cx="9358050" cy="240065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SG" sz="2400">
                <a:solidFill>
                  <a:srgbClr val="595959"/>
                </a:solidFill>
                <a:latin typeface="Arial"/>
                <a:ea typeface="Arial"/>
                <a:cs typeface="Arial"/>
                <a:sym typeface="Arial"/>
              </a:rPr>
              <a:t>Team Members</a:t>
            </a:r>
            <a:endParaRPr/>
          </a:p>
          <a:p>
            <a:pPr indent="0" lvl="0" marL="0" marR="0" rtl="0" algn="l">
              <a:spcBef>
                <a:spcPts val="0"/>
              </a:spcBef>
              <a:spcAft>
                <a:spcPts val="0"/>
              </a:spcAft>
              <a:buNone/>
            </a:pPr>
            <a:r>
              <a:rPr lang="en-SG" sz="2400">
                <a:solidFill>
                  <a:srgbClr val="595959"/>
                </a:solidFill>
              </a:rPr>
              <a:t>Alan Lau, Liew Chia Yee, Yee Lai Moi</a:t>
            </a:r>
            <a:endParaRPr b="1" sz="2400">
              <a:solidFill>
                <a:srgbClr val="595959"/>
              </a:solidFill>
              <a:latin typeface="Arial"/>
              <a:ea typeface="Arial"/>
              <a:cs typeface="Arial"/>
              <a:sym typeface="Arial"/>
            </a:endParaRPr>
          </a:p>
          <a:p>
            <a:pPr indent="0" lvl="0" marL="0" marR="0" rtl="0" algn="l">
              <a:spcBef>
                <a:spcPts val="0"/>
              </a:spcBef>
              <a:spcAft>
                <a:spcPts val="0"/>
              </a:spcAft>
              <a:buNone/>
            </a:pPr>
            <a:r>
              <a:rPr lang="en-SG" sz="2400">
                <a:solidFill>
                  <a:srgbClr val="595959"/>
                </a:solidFill>
              </a:rPr>
              <a:t>Dr Tan</a:t>
            </a:r>
            <a:r>
              <a:rPr lang="en-SG" sz="2400">
                <a:solidFill>
                  <a:srgbClr val="595959"/>
                </a:solidFill>
                <a:latin typeface="Arial"/>
                <a:ea typeface="Arial"/>
                <a:cs typeface="Arial"/>
                <a:sym typeface="Arial"/>
              </a:rPr>
              <a:t> Lee Kiat (supervisor)</a:t>
            </a:r>
            <a:endParaRPr/>
          </a:p>
          <a:p>
            <a:pPr indent="0" lvl="0" marL="0" marR="0" rtl="0" algn="l">
              <a:spcBef>
                <a:spcPts val="0"/>
              </a:spcBef>
              <a:spcAft>
                <a:spcPts val="0"/>
              </a:spcAft>
              <a:buNone/>
            </a:pPr>
            <a:r>
              <a:t/>
            </a:r>
            <a:endParaRPr sz="5400">
              <a:solidFill>
                <a:srgbClr val="595959"/>
              </a:solidFill>
              <a:latin typeface="Arial"/>
              <a:ea typeface="Arial"/>
              <a:cs typeface="Arial"/>
              <a:sym typeface="Arial"/>
            </a:endParaRPr>
          </a:p>
        </p:txBody>
      </p:sp>
      <p:sp>
        <p:nvSpPr>
          <p:cNvPr id="103" name="Google Shape;103;p13"/>
          <p:cNvSpPr txBox="1"/>
          <p:nvPr/>
        </p:nvSpPr>
        <p:spPr>
          <a:xfrm>
            <a:off x="10315475" y="26762225"/>
            <a:ext cx="11819400" cy="777000"/>
          </a:xfrm>
          <a:prstGeom prst="rect">
            <a:avLst/>
          </a:prstGeom>
          <a:noFill/>
          <a:ln>
            <a:noFill/>
          </a:ln>
        </p:spPr>
        <p:txBody>
          <a:bodyPr anchorCtr="0" anchor="t" bIns="22825" lIns="45650" spcFirstLastPara="1" rIns="45650" wrap="square" tIns="22825">
            <a:noAutofit/>
          </a:bodyPr>
          <a:lstStyle/>
          <a:p>
            <a:pPr indent="0" lvl="0" marL="0" marR="0" rtl="0" algn="l">
              <a:spcBef>
                <a:spcPts val="0"/>
              </a:spcBef>
              <a:spcAft>
                <a:spcPts val="0"/>
              </a:spcAft>
              <a:buNone/>
            </a:pPr>
            <a:r>
              <a:rPr lang="en-SG" sz="2800">
                <a:solidFill>
                  <a:srgbClr val="595959"/>
                </a:solidFill>
              </a:rPr>
              <a:t>Each of us are doing a different domain: Hotel, Restaurant, Attraction</a:t>
            </a:r>
            <a:endParaRPr sz="2800">
              <a:solidFill>
                <a:srgbClr val="595959"/>
              </a:solidFill>
              <a:latin typeface="Arial"/>
              <a:ea typeface="Arial"/>
              <a:cs typeface="Arial"/>
              <a:sym typeface="Arial"/>
            </a:endParaRPr>
          </a:p>
        </p:txBody>
      </p:sp>
      <p:pic>
        <p:nvPicPr>
          <p:cNvPr id="104" name="Google Shape;104;p13"/>
          <p:cNvPicPr preferRelativeResize="0"/>
          <p:nvPr/>
        </p:nvPicPr>
        <p:blipFill rotWithShape="1">
          <a:blip r:embed="rId3">
            <a:alphaModFix/>
          </a:blip>
          <a:srcRect b="0" l="24561" r="1811" t="20917"/>
          <a:stretch/>
        </p:blipFill>
        <p:spPr>
          <a:xfrm>
            <a:off x="1224350" y="21862263"/>
            <a:ext cx="8892000" cy="4752000"/>
          </a:xfrm>
          <a:prstGeom prst="rect">
            <a:avLst/>
          </a:prstGeom>
          <a:noFill/>
          <a:ln cap="flat" cmpd="sng" w="76200">
            <a:solidFill>
              <a:srgbClr val="E16609"/>
            </a:solidFill>
            <a:prstDash val="solid"/>
            <a:round/>
            <a:headEnd len="sm" w="sm" type="none"/>
            <a:tailEnd len="sm" w="sm" type="none"/>
          </a:ln>
        </p:spPr>
      </p:pic>
      <p:sp>
        <p:nvSpPr>
          <p:cNvPr id="105" name="Google Shape;105;p13"/>
          <p:cNvSpPr txBox="1"/>
          <p:nvPr/>
        </p:nvSpPr>
        <p:spPr>
          <a:xfrm>
            <a:off x="10618400" y="21697841"/>
            <a:ext cx="8851200" cy="477000"/>
          </a:xfrm>
          <a:prstGeom prst="rect">
            <a:avLst/>
          </a:prstGeom>
          <a:noFill/>
          <a:ln>
            <a:noFill/>
          </a:ln>
        </p:spPr>
        <p:txBody>
          <a:bodyPr anchorCtr="0" anchor="t" bIns="22825" lIns="45650" spcFirstLastPara="1" rIns="45650" wrap="square" tIns="22825">
            <a:noAutofit/>
          </a:bodyPr>
          <a:lstStyle/>
          <a:p>
            <a:pPr indent="0" lvl="0" marL="0" marR="0" rtl="0" algn="l">
              <a:spcBef>
                <a:spcPts val="0"/>
              </a:spcBef>
              <a:spcAft>
                <a:spcPts val="0"/>
              </a:spcAft>
              <a:buNone/>
            </a:pPr>
            <a:r>
              <a:rPr lang="en-SG" sz="2800">
                <a:solidFill>
                  <a:srgbClr val="595959"/>
                </a:solidFill>
              </a:rPr>
              <a:t>We got a student’s license from WebHarvy</a:t>
            </a:r>
            <a:endParaRPr sz="2800">
              <a:solidFill>
                <a:srgbClr val="595959"/>
              </a:solidFill>
              <a:latin typeface="Arial"/>
              <a:ea typeface="Arial"/>
              <a:cs typeface="Arial"/>
              <a:sym typeface="Arial"/>
            </a:endParaRPr>
          </a:p>
        </p:txBody>
      </p:sp>
      <p:pic>
        <p:nvPicPr>
          <p:cNvPr id="106" name="Google Shape;106;p13"/>
          <p:cNvPicPr preferRelativeResize="0"/>
          <p:nvPr/>
        </p:nvPicPr>
        <p:blipFill rotWithShape="1">
          <a:blip r:embed="rId4">
            <a:alphaModFix/>
          </a:blip>
          <a:srcRect b="19173" l="30689" r="24832" t="21647"/>
          <a:stretch/>
        </p:blipFill>
        <p:spPr>
          <a:xfrm>
            <a:off x="10618400" y="17160425"/>
            <a:ext cx="9000000" cy="4392001"/>
          </a:xfrm>
          <a:prstGeom prst="rect">
            <a:avLst/>
          </a:prstGeom>
          <a:noFill/>
          <a:ln cap="flat" cmpd="sng" w="76200">
            <a:solidFill>
              <a:srgbClr val="E16609"/>
            </a:solidFill>
            <a:prstDash val="solid"/>
            <a:round/>
            <a:headEnd len="sm" w="sm" type="none"/>
            <a:tailEnd len="sm" w="sm" type="none"/>
          </a:ln>
        </p:spPr>
      </p:pic>
      <p:pic>
        <p:nvPicPr>
          <p:cNvPr id="107" name="Google Shape;107;p13"/>
          <p:cNvPicPr preferRelativeResize="0"/>
          <p:nvPr/>
        </p:nvPicPr>
        <p:blipFill rotWithShape="1">
          <a:blip r:embed="rId5">
            <a:alphaModFix/>
          </a:blip>
          <a:srcRect b="15894" l="0" r="0" t="15887"/>
          <a:stretch/>
        </p:blipFill>
        <p:spPr>
          <a:xfrm>
            <a:off x="1181152" y="17160419"/>
            <a:ext cx="8978400" cy="4417200"/>
          </a:xfrm>
          <a:prstGeom prst="rect">
            <a:avLst/>
          </a:prstGeom>
          <a:solidFill>
            <a:schemeClr val="lt1">
              <a:alpha val="0"/>
            </a:schemeClr>
          </a:solidFill>
          <a:ln cap="flat" cmpd="sng" w="76200">
            <a:solidFill>
              <a:srgbClr val="E6550B"/>
            </a:solidFill>
            <a:prstDash val="solid"/>
            <a:miter lim="800000"/>
            <a:headEnd len="sm" w="sm" type="none"/>
            <a:tailEnd len="sm" w="sm" type="none"/>
          </a:ln>
        </p:spPr>
      </p:pic>
      <p:pic>
        <p:nvPicPr>
          <p:cNvPr id="108" name="Google Shape;108;p13"/>
          <p:cNvPicPr preferRelativeResize="0"/>
          <p:nvPr/>
        </p:nvPicPr>
        <p:blipFill rotWithShape="1">
          <a:blip r:embed="rId6">
            <a:alphaModFix/>
          </a:blip>
          <a:srcRect b="10172" l="0" r="0" t="43945"/>
          <a:stretch/>
        </p:blipFill>
        <p:spPr>
          <a:xfrm>
            <a:off x="10618400" y="22290537"/>
            <a:ext cx="10407600" cy="4355999"/>
          </a:xfrm>
          <a:prstGeom prst="rect">
            <a:avLst/>
          </a:prstGeom>
          <a:noFill/>
          <a:ln cap="flat" cmpd="sng" w="76200">
            <a:solidFill>
              <a:srgbClr val="E16609"/>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