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9975" cx="21386800"/>
  <p:notesSz cx="6805600" cy="9944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7" orient="horz"/>
        <p:guide pos="67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85975" y="746125"/>
            <a:ext cx="2633663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2085975" y="746125"/>
            <a:ext cx="2633663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/>
              <a:t>NOTES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SG" u="none"/>
              <a:t>Refer to write ups in ‘Past Projects for Reference’ Booklet for Project overview write ups - http://yoda.soi.rp.edu.sg/wiki/index.php/FYP_Wiki</a:t>
            </a:r>
            <a:endParaRPr b="0" u="none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ENGLISH - </a:t>
            </a:r>
            <a:r>
              <a:rPr b="1" lang="en-SG"/>
              <a:t>British E.g. organi</a:t>
            </a:r>
            <a:r>
              <a:rPr b="1" lang="en-SG" u="sng">
                <a:solidFill>
                  <a:srgbClr val="E16609"/>
                </a:solidFill>
              </a:rPr>
              <a:t>s</a:t>
            </a:r>
            <a:r>
              <a:rPr b="1" lang="en-SG" u="none"/>
              <a:t>ation VS organi</a:t>
            </a:r>
            <a:r>
              <a:rPr b="1" lang="en-SG" u="sng">
                <a:solidFill>
                  <a:srgbClr val="E16609"/>
                </a:solidFill>
              </a:rPr>
              <a:t>z</a:t>
            </a:r>
            <a:r>
              <a:rPr b="1" lang="en-SG" u="none"/>
              <a:t>ation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Font: RP approved font - Arial family only.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Header: Arial Bold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Copy text: Arial regular or Arial Bold. Use Emphasis of our SOI orange in moderation.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Picture frame – Give a 4.5 or 6pt orange outline.</a:t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b="90185" l="17619" r="50713" t="0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993" y="886947"/>
            <a:ext cx="2401625" cy="2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701707" y="7432962"/>
            <a:ext cx="19983384" cy="192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4993391" y="11724644"/>
            <a:ext cx="25836107" cy="4812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-4808892" y="7090837"/>
            <a:ext cx="25836107" cy="14079643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604010" y="9406420"/>
            <a:ext cx="18178780" cy="6490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689410" y="19457691"/>
            <a:ext cx="18178780" cy="60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 b="1" sz="1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689410" y="12833948"/>
            <a:ext cx="18178780" cy="6623742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69340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0871623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69340" y="6777950"/>
            <a:ext cx="9449551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069340" y="9602677"/>
            <a:ext cx="9449551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10864198" y="6777950"/>
            <a:ext cx="9453263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10864198" y="9602677"/>
            <a:ext cx="9453263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1069341" y="1205591"/>
            <a:ext cx="7036110" cy="5130774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361645" y="1205594"/>
            <a:ext cx="11955815" cy="258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882650" lvl="0" marL="45720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Char char="•"/>
              <a:defRPr sz="10300"/>
            </a:lvl1pPr>
            <a:lvl2pPr indent="-8001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indent="-717550" lvl="2" marL="1371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3pPr>
            <a:lvl4pPr indent="-64135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indent="-64135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indent="-64135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indent="-64135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indent="-64135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indent="-64135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90185" l="17619" r="50713" t="0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4191962" y="21195981"/>
            <a:ext cx="12832080" cy="2502306"/>
          </a:xfrm>
          <a:prstGeom prst="rect">
            <a:avLst/>
          </a:prstGeom>
          <a:noFill/>
          <a:ln>
            <a:noFill/>
          </a:ln>
        </p:spPr>
        <p:txBody>
          <a:bodyPr anchorCtr="0" anchor="b" bIns="147600" lIns="295225" spcFirstLastPara="1" rIns="295225" wrap="square" tIns="14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lvl="0" marR="0" rtl="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0" i="0" sz="9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191962" y="23698288"/>
            <a:ext cx="12832080" cy="3553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281" y="14013"/>
            <a:ext cx="21360519" cy="3028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 b="1" i="0" sz="9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600" lIns="295225" spcFirstLastPara="1" rIns="295225" wrap="square" tIns="147600">
            <a:noAutofit/>
          </a:bodyPr>
          <a:lstStyle>
            <a:lvl1pPr indent="-787400" lvl="0" marL="4572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6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77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–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1500" lvl="4" marL="22860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»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1350" lvl="5" marL="27432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1350" lvl="6" marL="32004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1350" lvl="7" marL="36576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1350" lvl="8" marL="41148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1069340" y="3402683"/>
            <a:ext cx="199932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600" lIns="295225" spcFirstLastPara="1" rIns="295225" wrap="square" tIns="147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SG" sz="6300" cap="small">
                <a:latin typeface="Times New Roman"/>
                <a:ea typeface="Times New Roman"/>
                <a:cs typeface="Times New Roman"/>
                <a:sym typeface="Times New Roman"/>
              </a:rPr>
              <a:t>&lt;TripAdvisor data scrapping and analytics Project&gt;</a:t>
            </a:r>
            <a:endParaRPr i="1" sz="4700"/>
          </a:p>
        </p:txBody>
      </p:sp>
      <p:sp>
        <p:nvSpPr>
          <p:cNvPr id="100" name="Google Shape;100;p13"/>
          <p:cNvSpPr/>
          <p:nvPr/>
        </p:nvSpPr>
        <p:spPr>
          <a:xfrm>
            <a:off x="1262384" y="6210995"/>
            <a:ext cx="18288001" cy="120884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57775" y="7714550"/>
            <a:ext cx="18697200" cy="10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r>
              <a:rPr lang="en-SG" sz="3600">
                <a:solidFill>
                  <a:schemeClr val="dk1"/>
                </a:solidFill>
              </a:rPr>
              <a:t>Using the scrapped data, carry out data analytics to derive hotel guests profiles and build a model to find out which are the key factors (based on the rating data) that different hotel guest profiles are concerned about in their choice of hotels/</a:t>
            </a:r>
            <a:r>
              <a:rPr lang="en-SG" sz="3600">
                <a:solidFill>
                  <a:schemeClr val="dk1"/>
                </a:solidFill>
              </a:rPr>
              <a:t>accommodation</a:t>
            </a:r>
            <a:r>
              <a:rPr lang="en-SG" sz="3600">
                <a:solidFill>
                  <a:schemeClr val="dk1"/>
                </a:solidFill>
              </a:rPr>
              <a:t>  (be it high end, mid tier, integrated, boutique, etc).</a:t>
            </a:r>
            <a:endParaRPr b="1" sz="36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SG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  <a:r>
              <a:rPr lang="en-SG" sz="3600">
                <a:solidFill>
                  <a:schemeClr val="dk1"/>
                </a:solidFill>
              </a:rPr>
              <a:t>Team is to adopt commonly used data mining methodology and include any data exploration and data cleansing steps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600">
                <a:solidFill>
                  <a:schemeClr val="dk1"/>
                </a:solidFill>
              </a:rPr>
              <a:t>Team is to produce meaningful insights from the data before the analytics using Tableau or any visualization tool as part of data understanding.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SG" sz="3600">
                <a:solidFill>
                  <a:schemeClr val="dk1"/>
                </a:solidFill>
              </a:rPr>
              <a:t>Minimally, team must demonstrate data visualization knowledge and skills and exploration of the analytics tool.</a:t>
            </a:r>
            <a:endParaRPr b="1" sz="3600">
              <a:solidFill>
                <a:srgbClr val="595959"/>
              </a:solidFill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SG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-SG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Using the </a:t>
            </a:r>
            <a:r>
              <a:rPr lang="en-SG" sz="3600">
                <a:solidFill>
                  <a:srgbClr val="595959"/>
                </a:solidFill>
              </a:rPr>
              <a:t>data scraping tool and then collating them, using </a:t>
            </a:r>
            <a:r>
              <a:rPr lang="en-SG" sz="3600">
                <a:solidFill>
                  <a:srgbClr val="595959"/>
                </a:solidFill>
              </a:rPr>
              <a:t>scraped</a:t>
            </a:r>
            <a:r>
              <a:rPr lang="en-SG" sz="3600">
                <a:solidFill>
                  <a:srgbClr val="595959"/>
                </a:solidFill>
              </a:rPr>
              <a:t> data and carry out data analytics and derive hotel guests profiles and build model finding out what the guest are concerned for.</a:t>
            </a:r>
            <a:endParaRPr sz="3600"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Technologies: </a:t>
            </a:r>
            <a:r>
              <a:rPr lang="en-SG" sz="3600">
                <a:solidFill>
                  <a:srgbClr val="595959"/>
                </a:solidFill>
              </a:rPr>
              <a:t>Parsehub, Tableau</a:t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260352" y="26996913"/>
            <a:ext cx="935805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4000">
                <a:latin typeface="Arial"/>
                <a:ea typeface="Arial"/>
                <a:cs typeface="Arial"/>
                <a:sym typeface="Arial"/>
              </a:rPr>
              <a:t>Team Members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Janelle Lim Hui Zhen</a:t>
            </a:r>
            <a:r>
              <a:rPr lang="en-SG" sz="4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4000"/>
              <a:t>Yip Guan Feng 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Ten Jing Wen</a:t>
            </a:r>
            <a:r>
              <a:rPr lang="en-SG" sz="4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4000"/>
              <a:t>Jennifer 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Mr Tan Lee Kiat </a:t>
            </a:r>
            <a:r>
              <a:rPr lang="en-SG" sz="4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4000"/>
              <a:t>S</a:t>
            </a:r>
            <a:r>
              <a:rPr lang="en-SG" sz="4000">
                <a:latin typeface="Arial"/>
                <a:ea typeface="Arial"/>
                <a:cs typeface="Arial"/>
                <a:sym typeface="Arial"/>
              </a:rPr>
              <a:t>upervisor)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50" y="18849275"/>
            <a:ext cx="12530451" cy="41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50" y="22614975"/>
            <a:ext cx="12530450" cy="413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2500" y="18513950"/>
            <a:ext cx="7660050" cy="74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