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BE0BE0-EE85-44DD-8DE1-74E57D0957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fyp4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A0D99EF-C2FB-4016-A33A-B4FCF35453E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2/2/2021 11:33:58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3" id="10" name="slide10">
            <a:extLst>
              <a:ext uri="{FF2B5EF4-FFF2-40B4-BE49-F238E27FC236}">
                <a16:creationId xmlns:a16="http://schemas.microsoft.com/office/drawing/2014/main" id="{0BCD039A-FAAA-49F3-A1BB-B368B827E4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2" id="11" name="slide11">
            <a:extLst>
              <a:ext uri="{FF2B5EF4-FFF2-40B4-BE49-F238E27FC236}">
                <a16:creationId xmlns:a16="http://schemas.microsoft.com/office/drawing/2014/main" id="{9B225F45-21CF-42F9-81AB-D8FC319550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4" id="2" name="slide2">
            <a:extLst>
              <a:ext uri="{FF2B5EF4-FFF2-40B4-BE49-F238E27FC236}">
                <a16:creationId xmlns:a16="http://schemas.microsoft.com/office/drawing/2014/main" id="{B9D29301-CCBD-4359-8F7B-06479BA49D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3" id="3" name="slide3">
            <a:extLst>
              <a:ext uri="{FF2B5EF4-FFF2-40B4-BE49-F238E27FC236}">
                <a16:creationId xmlns:a16="http://schemas.microsoft.com/office/drawing/2014/main" id="{10BE0D2E-6313-4E2E-B47D-EC569CB83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0" id="4" name="slide4">
            <a:extLst>
              <a:ext uri="{FF2B5EF4-FFF2-40B4-BE49-F238E27FC236}">
                <a16:creationId xmlns:a16="http://schemas.microsoft.com/office/drawing/2014/main" id="{0B9F71CC-9862-491F-A78C-4A909202F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6" id="5" name="slide5">
            <a:extLst>
              <a:ext uri="{FF2B5EF4-FFF2-40B4-BE49-F238E27FC236}">
                <a16:creationId xmlns:a16="http://schemas.microsoft.com/office/drawing/2014/main" id="{A97662DC-E091-4029-9EC4-9F14707B7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5" id="6" name="slide6">
            <a:extLst>
              <a:ext uri="{FF2B5EF4-FFF2-40B4-BE49-F238E27FC236}">
                <a16:creationId xmlns:a16="http://schemas.microsoft.com/office/drawing/2014/main" id="{1FD9EE74-FEF3-40E2-8445-C3391A0A57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7" id="7" name="slide7">
            <a:extLst>
              <a:ext uri="{FF2B5EF4-FFF2-40B4-BE49-F238E27FC236}">
                <a16:creationId xmlns:a16="http://schemas.microsoft.com/office/drawing/2014/main" id="{B10B15B8-C1AF-4082-BBAC-E43CF8686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8" id="8" name="slide8">
            <a:extLst>
              <a:ext uri="{FF2B5EF4-FFF2-40B4-BE49-F238E27FC236}">
                <a16:creationId xmlns:a16="http://schemas.microsoft.com/office/drawing/2014/main" id="{DE0DA4A8-35EE-4281-AFED-B2EE6B2AF1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1" id="9" name="slide9">
            <a:extLst>
              <a:ext uri="{FF2B5EF4-FFF2-40B4-BE49-F238E27FC236}">
                <a16:creationId xmlns:a16="http://schemas.microsoft.com/office/drawing/2014/main" id="{DAF73F1F-41BA-46DA-94E0-8F044A4E4B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2021-02-02T03:34:00Z</dcterms:created>
  <dcterms:modified xsi:type="dcterms:W3CDTF">2021-02-02T03:34:00Z</dcterms:modified>
</cp:coreProperties>
</file>