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3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FE22D-9856-4856-B557-74649504AB98}" type="datetimeFigureOut">
              <a:rPr lang="en-SG" smtClean="0"/>
              <a:t>31/1/2021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84A5E-81E0-4EB2-94FE-794192895B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0110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9917D567-5639-45C1-807E-DD65F80359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fyp4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7C5CED7D-CF1A-4D2C-A75E-D19BA2A6E4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31/1/2021 5:17:21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tory 123">
            <a:extLst>
              <a:ext uri="{FF2B5EF4-FFF2-40B4-BE49-F238E27FC236}">
                <a16:creationId xmlns:a16="http://schemas.microsoft.com/office/drawing/2014/main" id="{2B44E4E1-2B8E-4112-A7DB-3DEAB03DA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162"/>
            <a:ext cx="12192000" cy="667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Story 122">
            <a:extLst>
              <a:ext uri="{FF2B5EF4-FFF2-40B4-BE49-F238E27FC236}">
                <a16:creationId xmlns:a16="http://schemas.microsoft.com/office/drawing/2014/main" id="{FBCEAE1B-E96D-49BA-99AE-DD644DA0B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162"/>
            <a:ext cx="12192000" cy="667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4">
            <a:extLst>
              <a:ext uri="{FF2B5EF4-FFF2-40B4-BE49-F238E27FC236}">
                <a16:creationId xmlns:a16="http://schemas.microsoft.com/office/drawing/2014/main" id="{EC33E46F-1AA3-475F-B760-E05B6DA57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162"/>
            <a:ext cx="12192000" cy="667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13">
            <a:extLst>
              <a:ext uri="{FF2B5EF4-FFF2-40B4-BE49-F238E27FC236}">
                <a16:creationId xmlns:a16="http://schemas.microsoft.com/office/drawing/2014/main" id="{B8952513-442E-41D1-BFC7-8DBC6A31A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162"/>
            <a:ext cx="12192000" cy="66736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9E5D4C-CCFC-4527-A1FD-152938E54D43}"/>
              </a:ext>
            </a:extLst>
          </p:cNvPr>
          <p:cNvSpPr txBox="1"/>
          <p:nvPr/>
        </p:nvSpPr>
        <p:spPr>
          <a:xfrm>
            <a:off x="7361067" y="3737499"/>
            <a:ext cx="3913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  <a:highlight>
                  <a:srgbClr val="FFFF00"/>
                </a:highlight>
              </a:rPr>
              <a:t>Having to click on any ships and then it would show the domain ratings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20">
            <a:extLst>
              <a:ext uri="{FF2B5EF4-FFF2-40B4-BE49-F238E27FC236}">
                <a16:creationId xmlns:a16="http://schemas.microsoft.com/office/drawing/2014/main" id="{021C7A05-C595-4C05-A77F-6F5C0A423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162"/>
            <a:ext cx="12192000" cy="66736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71223E-91A0-4456-9422-BD6763AFF2E6}"/>
              </a:ext>
            </a:extLst>
          </p:cNvPr>
          <p:cNvSpPr txBox="1"/>
          <p:nvPr/>
        </p:nvSpPr>
        <p:spPr>
          <a:xfrm>
            <a:off x="5637320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F26241-7E65-424A-83AD-2B102BF08FE6}"/>
              </a:ext>
            </a:extLst>
          </p:cNvPr>
          <p:cNvSpPr txBox="1"/>
          <p:nvPr/>
        </p:nvSpPr>
        <p:spPr>
          <a:xfrm>
            <a:off x="3446014" y="2877845"/>
            <a:ext cx="14367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  <a:highlight>
                  <a:srgbClr val="FFFF00"/>
                </a:highlight>
              </a:rPr>
              <a:t>Clicking on any domains and then sorting them to find highest or lowest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6882AA-CB35-4FF0-8574-6E155F7AFA40}"/>
              </a:ext>
            </a:extLst>
          </p:cNvPr>
          <p:cNvSpPr/>
          <p:nvPr/>
        </p:nvSpPr>
        <p:spPr>
          <a:xfrm>
            <a:off x="9144000" y="240449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>
                <a:solidFill>
                  <a:srgbClr val="FF0000"/>
                </a:solidFill>
                <a:highlight>
                  <a:srgbClr val="FFFF00"/>
                </a:highlight>
              </a:rPr>
              <a:t>Can use to compare ships that you wish to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16">
            <a:extLst>
              <a:ext uri="{FF2B5EF4-FFF2-40B4-BE49-F238E27FC236}">
                <a16:creationId xmlns:a16="http://schemas.microsoft.com/office/drawing/2014/main" id="{DD850D6E-47F6-41DC-B26B-301D0EFDF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162"/>
            <a:ext cx="12192000" cy="66736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CA1EB7-012C-494D-A1CB-2547831F3669}"/>
              </a:ext>
            </a:extLst>
          </p:cNvPr>
          <p:cNvSpPr txBox="1"/>
          <p:nvPr/>
        </p:nvSpPr>
        <p:spPr>
          <a:xfrm>
            <a:off x="772356" y="4385568"/>
            <a:ext cx="91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  <a:highlight>
                  <a:srgbClr val="FFFF00"/>
                </a:highlight>
              </a:rPr>
              <a:t>Click on ships to see where it goes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64AFAE-7148-4AB8-97E9-F6EFBF20B450}"/>
              </a:ext>
            </a:extLst>
          </p:cNvPr>
          <p:cNvSpPr txBox="1"/>
          <p:nvPr/>
        </p:nvSpPr>
        <p:spPr>
          <a:xfrm>
            <a:off x="7377342" y="1802167"/>
            <a:ext cx="12872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  <a:highlight>
                  <a:srgbClr val="FFFF00"/>
                </a:highlight>
              </a:rPr>
              <a:t>Click on the destination and see which ship goes the most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7116C8-0995-4E62-86DC-E3A7D20EC0AA}"/>
              </a:ext>
            </a:extLst>
          </p:cNvPr>
          <p:cNvSpPr txBox="1"/>
          <p:nvPr/>
        </p:nvSpPr>
        <p:spPr>
          <a:xfrm>
            <a:off x="11212496" y="1896680"/>
            <a:ext cx="91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  <a:highlight>
                  <a:srgbClr val="FFFF00"/>
                </a:highlight>
              </a:rPr>
              <a:t>To see the rating for the place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15">
            <a:extLst>
              <a:ext uri="{FF2B5EF4-FFF2-40B4-BE49-F238E27FC236}">
                <a16:creationId xmlns:a16="http://schemas.microsoft.com/office/drawing/2014/main" id="{63FB72F9-5C81-4233-B2FB-CFB3CEEE7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162"/>
            <a:ext cx="12192000" cy="66736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4A635B-2C56-4502-910D-EF531A48273C}"/>
              </a:ext>
            </a:extLst>
          </p:cNvPr>
          <p:cNvSpPr txBox="1"/>
          <p:nvPr/>
        </p:nvSpPr>
        <p:spPr>
          <a:xfrm>
            <a:off x="6933460" y="1731146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  <a:highlight>
                  <a:srgbClr val="FFFF00"/>
                </a:highlight>
              </a:rPr>
              <a:t>To see the year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 117">
            <a:extLst>
              <a:ext uri="{FF2B5EF4-FFF2-40B4-BE49-F238E27FC236}">
                <a16:creationId xmlns:a16="http://schemas.microsoft.com/office/drawing/2014/main" id="{4C4F015A-46F0-4C26-A14A-A9CCD19C5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162"/>
            <a:ext cx="12192000" cy="66736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6CD38B-2D1D-4FDE-A57B-306D4678A416}"/>
              </a:ext>
            </a:extLst>
          </p:cNvPr>
          <p:cNvSpPr txBox="1"/>
          <p:nvPr/>
        </p:nvSpPr>
        <p:spPr>
          <a:xfrm>
            <a:off x="8824403" y="1544714"/>
            <a:ext cx="18021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  <a:highlight>
                  <a:srgbClr val="FFFF00"/>
                </a:highlight>
              </a:rPr>
              <a:t>Click to see rating for cabin type for different destination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tory 118">
            <a:extLst>
              <a:ext uri="{FF2B5EF4-FFF2-40B4-BE49-F238E27FC236}">
                <a16:creationId xmlns:a16="http://schemas.microsoft.com/office/drawing/2014/main" id="{68FFABF1-D803-479D-8531-B2A907CCE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162"/>
            <a:ext cx="12192000" cy="66736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4667AD-C28A-4DAC-BC99-662387042B97}"/>
              </a:ext>
            </a:extLst>
          </p:cNvPr>
          <p:cNvSpPr txBox="1"/>
          <p:nvPr/>
        </p:nvSpPr>
        <p:spPr>
          <a:xfrm>
            <a:off x="3435658" y="3231472"/>
            <a:ext cx="91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  <a:highlight>
                  <a:srgbClr val="FFFF00"/>
                </a:highlight>
              </a:rPr>
              <a:t>Click to see the trip type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1B89EB-1DCE-4F13-83AA-8E1034D4FB07}"/>
              </a:ext>
            </a:extLst>
          </p:cNvPr>
          <p:cNvSpPr txBox="1"/>
          <p:nvPr/>
        </p:nvSpPr>
        <p:spPr>
          <a:xfrm>
            <a:off x="7716174" y="4875320"/>
            <a:ext cx="91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  <a:highlight>
                  <a:srgbClr val="FFFF00"/>
                </a:highlight>
              </a:rPr>
              <a:t>Click to see the cabin type 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tory 121">
            <a:extLst>
              <a:ext uri="{FF2B5EF4-FFF2-40B4-BE49-F238E27FC236}">
                <a16:creationId xmlns:a16="http://schemas.microsoft.com/office/drawing/2014/main" id="{D4AB9DCA-A623-47D7-9CBF-CBA30DF5D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162"/>
            <a:ext cx="12192000" cy="66736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562253-6755-43C0-A893-137C7D61BD2A}"/>
              </a:ext>
            </a:extLst>
          </p:cNvPr>
          <p:cNvSpPr txBox="1"/>
          <p:nvPr/>
        </p:nvSpPr>
        <p:spPr>
          <a:xfrm>
            <a:off x="8504807" y="2971800"/>
            <a:ext cx="2059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  <a:highlight>
                  <a:srgbClr val="FFFF00"/>
                </a:highlight>
              </a:rPr>
              <a:t>Getting review details for the ship selected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802834-2BE7-4437-9A5E-F98742942E70}"/>
              </a:ext>
            </a:extLst>
          </p:cNvPr>
          <p:cNvSpPr txBox="1"/>
          <p:nvPr/>
        </p:nvSpPr>
        <p:spPr>
          <a:xfrm>
            <a:off x="3229993" y="2934070"/>
            <a:ext cx="1199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  <a:highlight>
                  <a:srgbClr val="FFFF00"/>
                </a:highlight>
              </a:rPr>
              <a:t>To see the whole review detail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109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fyp4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fyp4</dc:title>
  <dc:creator/>
  <cp:lastModifiedBy>YIP GUAN FENG</cp:lastModifiedBy>
  <cp:revision>2</cp:revision>
  <dcterms:created xsi:type="dcterms:W3CDTF">2021-01-31T09:17:23Z</dcterms:created>
  <dcterms:modified xsi:type="dcterms:W3CDTF">2021-01-31T09:27:12Z</dcterms:modified>
</cp:coreProperties>
</file>