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BF13-6726-4A9F-A473-49643DC20848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5A5-5484-4ADB-9F19-59C8F774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Phaser-Blockly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3314286" cy="25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4802436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http://phaser.io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3810" y="1265592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http://rpnjcoderdojo.com/blockly/blockly-phaser/code/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Gets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create a sprite graphic for our Hero</a:t>
            </a:r>
          </a:p>
          <a:p>
            <a:r>
              <a:rPr lang="en-US" dirty="0" smtClean="0"/>
              <a:t>Using</a:t>
            </a:r>
            <a:r>
              <a:rPr lang="en-US" dirty="0"/>
              <a:t> MMORPG Maker XB Character / Sprite Generator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dirty="0" smtClean="0"/>
              <a:t>http://www.mmorpgmakerxb.com/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3" y="1676400"/>
            <a:ext cx="86525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281433"/>
            <a:ext cx="26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</a:t>
            </a:r>
            <a:r>
              <a:rPr lang="en-US" dirty="0" err="1" smtClean="0"/>
              <a:t>Blockly-Phaser</a:t>
            </a:r>
            <a:r>
              <a:rPr lang="en-US" dirty="0" smtClean="0"/>
              <a:t> Page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1066800" cy="4572000"/>
            <a:chOff x="0" y="838200"/>
            <a:chExt cx="1066800" cy="4572000"/>
          </a:xfrm>
        </p:grpSpPr>
        <p:sp>
          <p:nvSpPr>
            <p:cNvPr id="6" name="Oval 5"/>
            <p:cNvSpPr/>
            <p:nvPr/>
          </p:nvSpPr>
          <p:spPr>
            <a:xfrm>
              <a:off x="0" y="1207532"/>
              <a:ext cx="1066800" cy="4202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" y="838200"/>
              <a:ext cx="911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Toolbox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4400" y="837889"/>
            <a:ext cx="1524000" cy="4619014"/>
            <a:chOff x="914400" y="837889"/>
            <a:chExt cx="1524000" cy="4619014"/>
          </a:xfrm>
        </p:grpSpPr>
        <p:sp>
          <p:nvSpPr>
            <p:cNvPr id="9" name="Oval 8"/>
            <p:cNvSpPr/>
            <p:nvPr/>
          </p:nvSpPr>
          <p:spPr>
            <a:xfrm>
              <a:off x="914400" y="1254235"/>
              <a:ext cx="1524000" cy="4202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837889"/>
              <a:ext cx="132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Panels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1254235"/>
            <a:ext cx="2935970" cy="1717566"/>
            <a:chOff x="3352800" y="1254235"/>
            <a:chExt cx="2935970" cy="1717566"/>
          </a:xfrm>
        </p:grpSpPr>
        <p:sp>
          <p:nvSpPr>
            <p:cNvPr id="10" name="Oval 9"/>
            <p:cNvSpPr/>
            <p:nvPr/>
          </p:nvSpPr>
          <p:spPr>
            <a:xfrm>
              <a:off x="3352800" y="1676400"/>
              <a:ext cx="2935970" cy="12954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5051" y="1254235"/>
              <a:ext cx="1279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Blocks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97185" y="1324897"/>
            <a:ext cx="1400656" cy="1342103"/>
            <a:chOff x="6497185" y="1324897"/>
            <a:chExt cx="1400656" cy="1342103"/>
          </a:xfrm>
        </p:grpSpPr>
        <p:sp>
          <p:nvSpPr>
            <p:cNvPr id="11" name="Oval 10"/>
            <p:cNvSpPr/>
            <p:nvPr/>
          </p:nvSpPr>
          <p:spPr>
            <a:xfrm>
              <a:off x="6497185" y="1752600"/>
              <a:ext cx="1199015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0958" y="1324897"/>
              <a:ext cx="1256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 Blocks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20490" y="1752600"/>
            <a:ext cx="1149995" cy="1403867"/>
            <a:chOff x="7420490" y="1752600"/>
            <a:chExt cx="1149995" cy="1403867"/>
          </a:xfrm>
        </p:grpSpPr>
        <p:sp>
          <p:nvSpPr>
            <p:cNvPr id="16" name="Oval 15"/>
            <p:cNvSpPr/>
            <p:nvPr/>
          </p:nvSpPr>
          <p:spPr>
            <a:xfrm>
              <a:off x="7543800" y="1752600"/>
              <a:ext cx="1010265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0490" y="2787135"/>
              <a:ext cx="1149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Save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3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8306"/>
            <a:ext cx="1390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8382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00163"/>
            <a:ext cx="33623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832695"/>
            <a:ext cx="73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00163"/>
            <a:ext cx="182442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832695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00200"/>
            <a:ext cx="306501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012763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298537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34250" y="1012763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18192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34200" y="10563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6922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16859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669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52550"/>
            <a:ext cx="18573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1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09634"/>
            <a:ext cx="27241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09634"/>
            <a:ext cx="2767133" cy="28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67233"/>
            <a:ext cx="29622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3691" y="646160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Phaser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600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1509252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5812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0274"/>
            <a:ext cx="1323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32413"/>
            <a:ext cx="3779889" cy="100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0497" y="160265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647525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7566" y="1662896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311502"/>
            <a:ext cx="28003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22" y="2355747"/>
            <a:ext cx="2905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2365579"/>
            <a:ext cx="2371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828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2522" y="17747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199" y="17965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282159"/>
            <a:ext cx="44577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Blocks We will Use to create our starter game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239000" cy="54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Phaser-Blockly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Gets Started</vt:lpstr>
    </vt:vector>
  </TitlesOfParts>
  <Company>Dr Leonards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Arnaldo Forte</dc:creator>
  <cp:lastModifiedBy>Arnaldo Forte</cp:lastModifiedBy>
  <cp:revision>8</cp:revision>
  <dcterms:created xsi:type="dcterms:W3CDTF">2015-01-22T19:54:01Z</dcterms:created>
  <dcterms:modified xsi:type="dcterms:W3CDTF">2015-01-22T22:35:21Z</dcterms:modified>
</cp:coreProperties>
</file>