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60" r:id="rId3"/>
    <p:sldId id="267" r:id="rId4"/>
    <p:sldId id="263" r:id="rId5"/>
    <p:sldId id="265" r:id="rId6"/>
    <p:sldId id="266" r:id="rId7"/>
    <p:sldId id="268" r:id="rId8"/>
    <p:sldId id="257" r:id="rId9"/>
    <p:sldId id="259" r:id="rId10"/>
    <p:sldId id="262" r:id="rId11"/>
    <p:sldId id="269" r:id="rId12"/>
    <p:sldId id="261" r:id="rId13"/>
    <p:sldId id="25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1" autoAdjust="0"/>
    <p:restoredTop sz="94636" autoAdjust="0"/>
  </p:normalViewPr>
  <p:slideViewPr>
    <p:cSldViewPr>
      <p:cViewPr varScale="1">
        <p:scale>
          <a:sx n="99" d="100"/>
          <a:sy n="99" d="100"/>
        </p:scale>
        <p:origin x="-2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0D56F13-3E4F-4643-AE13-6972E7E0D2E3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9467B8-0DC5-43DC-8D71-AA2E8EC9526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6F13-3E4F-4643-AE13-6972E7E0D2E3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467B8-0DC5-43DC-8D71-AA2E8EC95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0D56F13-3E4F-4643-AE13-6972E7E0D2E3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9467B8-0DC5-43DC-8D71-AA2E8EC9526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6F13-3E4F-4643-AE13-6972E7E0D2E3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9467B8-0DC5-43DC-8D71-AA2E8EC952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6F13-3E4F-4643-AE13-6972E7E0D2E3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9467B8-0DC5-43DC-8D71-AA2E8EC9526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D56F13-3E4F-4643-AE13-6972E7E0D2E3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9467B8-0DC5-43DC-8D71-AA2E8EC9526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D56F13-3E4F-4643-AE13-6972E7E0D2E3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9467B8-0DC5-43DC-8D71-AA2E8EC9526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6F13-3E4F-4643-AE13-6972E7E0D2E3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9467B8-0DC5-43DC-8D71-AA2E8EC95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6F13-3E4F-4643-AE13-6972E7E0D2E3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9467B8-0DC5-43DC-8D71-AA2E8EC95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6F13-3E4F-4643-AE13-6972E7E0D2E3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9467B8-0DC5-43DC-8D71-AA2E8EC9526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0D56F13-3E4F-4643-AE13-6972E7E0D2E3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9467B8-0DC5-43DC-8D71-AA2E8EC9526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D56F13-3E4F-4643-AE13-6972E7E0D2E3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89467B8-0DC5-43DC-8D71-AA2E8EC9526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297229"/>
            <a:ext cx="5588000" cy="419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267124"/>
            <a:ext cx="2368118" cy="1281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40167"/>
            <a:ext cx="4953000" cy="164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our 2-hr sessions look like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Sign-in &amp; Welcome </a:t>
            </a:r>
            <a:r>
              <a:rPr lang="en-US" dirty="0" smtClean="0"/>
              <a:t>(especially for newcomers &amp; parents) – 5 </a:t>
            </a:r>
            <a:r>
              <a:rPr lang="en-US" dirty="0" err="1" smtClean="0"/>
              <a:t>mins</a:t>
            </a:r>
            <a:endParaRPr lang="en-US" dirty="0" smtClean="0"/>
          </a:p>
          <a:p>
            <a:r>
              <a:rPr lang="en-US" dirty="0" smtClean="0"/>
              <a:t>Short video (3-4 min) addressing topic</a:t>
            </a:r>
          </a:p>
          <a:p>
            <a:pPr lvl="1"/>
            <a:r>
              <a:rPr lang="en-US" sz="1600" dirty="0"/>
              <a:t>June – MIT </a:t>
            </a:r>
            <a:r>
              <a:rPr lang="en-US" sz="1600" dirty="0" err="1"/>
              <a:t>MediaLab</a:t>
            </a:r>
            <a:r>
              <a:rPr lang="en-US" sz="1600" dirty="0"/>
              <a:t> SCRATCH video</a:t>
            </a:r>
          </a:p>
          <a:p>
            <a:pPr lvl="1"/>
            <a:r>
              <a:rPr lang="en-US" sz="1600" dirty="0"/>
              <a:t>July – History of the Video Game video</a:t>
            </a:r>
          </a:p>
          <a:p>
            <a:pPr lvl="1"/>
            <a:r>
              <a:rPr lang="en-US" sz="1600" dirty="0"/>
              <a:t>Aug – </a:t>
            </a:r>
            <a:r>
              <a:rPr lang="en-US" sz="1600" dirty="0" err="1"/>
              <a:t>Platformer</a:t>
            </a:r>
            <a:r>
              <a:rPr lang="en-US" sz="1600" dirty="0"/>
              <a:t> Awards of the Year</a:t>
            </a:r>
          </a:p>
          <a:p>
            <a:pPr lvl="1"/>
            <a:r>
              <a:rPr lang="en-US" sz="1600" dirty="0"/>
              <a:t>Sept – What is the World Wide Web?</a:t>
            </a:r>
            <a:endParaRPr lang="en-US" dirty="0"/>
          </a:p>
          <a:p>
            <a:r>
              <a:rPr lang="en-US" dirty="0" smtClean="0"/>
              <a:t>Walk through of Project – 1.25 </a:t>
            </a:r>
            <a:r>
              <a:rPr lang="en-US" dirty="0" err="1" smtClean="0"/>
              <a:t>hrs</a:t>
            </a:r>
            <a:endParaRPr lang="en-US" dirty="0" smtClean="0"/>
          </a:p>
          <a:p>
            <a:r>
              <a:rPr lang="en-US" dirty="0" smtClean="0"/>
              <a:t>Presentations – 30 </a:t>
            </a:r>
            <a:r>
              <a:rPr lang="en-US" dirty="0" err="1" smtClean="0"/>
              <a:t>mins</a:t>
            </a:r>
            <a:endParaRPr lang="en-US" dirty="0" smtClean="0"/>
          </a:p>
          <a:p>
            <a:r>
              <a:rPr lang="en-US" dirty="0" smtClean="0"/>
              <a:t>Encourage book sign-out and hand out take-home flyer </a:t>
            </a:r>
            <a:r>
              <a:rPr lang="en-US" dirty="0" smtClean="0"/>
              <a:t>– </a:t>
            </a:r>
            <a:r>
              <a:rPr lang="en-US" dirty="0" smtClean="0"/>
              <a:t>5 </a:t>
            </a:r>
            <a:r>
              <a:rPr lang="en-US" dirty="0" err="1" smtClean="0"/>
              <a:t>mins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70014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metrics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Nothing globally right now (in the works)</a:t>
            </a:r>
          </a:p>
          <a:p>
            <a:r>
              <a:rPr lang="en-US" dirty="0" smtClean="0"/>
              <a:t>Keep </a:t>
            </a:r>
            <a:r>
              <a:rPr lang="en-US" dirty="0" smtClean="0"/>
              <a:t>a rolling excel list of attendee/mentor data </a:t>
            </a:r>
          </a:p>
          <a:p>
            <a:pPr lvl="1"/>
            <a:r>
              <a:rPr lang="en-US" dirty="0" smtClean="0"/>
              <a:t>Helps you plan for needed spare laptops</a:t>
            </a:r>
          </a:p>
          <a:p>
            <a:pPr lvl="1"/>
            <a:r>
              <a:rPr lang="en-US" dirty="0" smtClean="0"/>
              <a:t>Helps you re-connect with parents from past sessions who may have forgotten to </a:t>
            </a:r>
            <a:r>
              <a:rPr lang="en-US" dirty="0" smtClean="0"/>
              <a:t>register </a:t>
            </a:r>
            <a:r>
              <a:rPr lang="en-US" dirty="0" smtClean="0"/>
              <a:t>for upcoming </a:t>
            </a:r>
            <a:r>
              <a:rPr lang="en-US" dirty="0" smtClean="0"/>
              <a:t>sessions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45717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Social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Media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Facebook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Ridgefield Park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CoderDojo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(Facebook page)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These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FB groups </a:t>
            </a:r>
            <a:r>
              <a:rPr lang="en-US" dirty="0">
                <a:latin typeface="Arial" pitchFamily="34" charset="0"/>
                <a:cs typeface="Arial" pitchFamily="34" charset="0"/>
              </a:rPr>
              <a:t>post interesting articles, stats, and coding project ideas that you can share</a:t>
            </a: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CoderDojo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Code.org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Make.com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/>
              <a:t>Twitter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coderdojo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RP_NJCoderdojo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CoderdojoNYC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6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CoderDojo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-led resources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Charter/Recommended Practices</a:t>
            </a:r>
            <a:endParaRPr lang="en-US" dirty="0" smtClean="0"/>
          </a:p>
          <a:p>
            <a:r>
              <a:rPr lang="en-US" dirty="0" smtClean="0"/>
              <a:t>Kata</a:t>
            </a:r>
          </a:p>
          <a:p>
            <a:r>
              <a:rPr lang="en-US" dirty="0"/>
              <a:t>Monthly </a:t>
            </a:r>
            <a:r>
              <a:rPr lang="en-US" dirty="0" smtClean="0"/>
              <a:t>calls</a:t>
            </a:r>
            <a:endParaRPr lang="en-US" dirty="0"/>
          </a:p>
          <a:p>
            <a:r>
              <a:rPr lang="en-US" dirty="0" smtClean="0"/>
              <a:t>Sushi</a:t>
            </a:r>
          </a:p>
          <a:p>
            <a:r>
              <a:rPr lang="en-US" dirty="0" smtClean="0"/>
              <a:t>Laminated </a:t>
            </a:r>
            <a:r>
              <a:rPr lang="en-US" dirty="0" smtClean="0"/>
              <a:t>cards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3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Other Resources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scratch.mit.edu</a:t>
            </a:r>
          </a:p>
          <a:p>
            <a:r>
              <a:rPr lang="en-US" dirty="0" smtClean="0"/>
              <a:t>Brackets.io editor</a:t>
            </a:r>
          </a:p>
          <a:p>
            <a:r>
              <a:rPr lang="en-US" dirty="0" smtClean="0"/>
              <a:t>GitHub.com/RP-</a:t>
            </a:r>
            <a:r>
              <a:rPr lang="en-US" dirty="0" err="1" smtClean="0"/>
              <a:t>NJCoderdojo</a:t>
            </a:r>
            <a:r>
              <a:rPr lang="en-US" dirty="0" smtClean="0"/>
              <a:t> (this is our repository of logos, projects, links, etc. for you to use as you’d like)</a:t>
            </a:r>
          </a:p>
          <a:p>
            <a:r>
              <a:rPr lang="en-US" dirty="0" smtClean="0"/>
              <a:t>Please contact us at any time:</a:t>
            </a:r>
            <a:endParaRPr lang="en-US" dirty="0"/>
          </a:p>
          <a:p>
            <a:pPr lvl="1"/>
            <a:r>
              <a:rPr lang="en-US" dirty="0" smtClean="0"/>
              <a:t>Anabelle Forte (anabelleforte@alum.rpi.edu)</a:t>
            </a:r>
          </a:p>
          <a:p>
            <a:pPr lvl="1"/>
            <a:r>
              <a:rPr lang="en-US" dirty="0" smtClean="0"/>
              <a:t>Arnie Forte (arnieforte@gmail.com)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5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CoderDojo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 global community of free programming clubs</a:t>
            </a:r>
            <a:endParaRPr lang="en-US" dirty="0"/>
          </a:p>
          <a:p>
            <a:r>
              <a:rPr lang="en-US" dirty="0" smtClean="0"/>
              <a:t>Any skills level, usually age 10-17</a:t>
            </a:r>
          </a:p>
          <a:p>
            <a:r>
              <a:rPr lang="en-US" dirty="0" smtClean="0"/>
              <a:t>Any duration, any frequency</a:t>
            </a:r>
          </a:p>
          <a:p>
            <a:r>
              <a:rPr lang="en-US" dirty="0" smtClean="0"/>
              <a:t>Collaborative &amp; fun place for kids interested in computers to work </a:t>
            </a:r>
            <a:r>
              <a:rPr lang="en-US" dirty="0" smtClean="0"/>
              <a:t>together</a:t>
            </a:r>
          </a:p>
          <a:p>
            <a:r>
              <a:rPr lang="en-US" dirty="0" smtClean="0"/>
              <a:t>There is a Charter/Recommended Practices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27393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Things Needed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LOCATION</a:t>
            </a:r>
            <a:r>
              <a:rPr lang="en-US" dirty="0" smtClean="0"/>
              <a:t> to host dojo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CHAMPION(s)</a:t>
            </a:r>
            <a:r>
              <a:rPr lang="en-US" dirty="0" smtClean="0"/>
              <a:t> to administer and technically guide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MENTORS</a:t>
            </a:r>
            <a:r>
              <a:rPr lang="en-US" dirty="0" smtClean="0"/>
              <a:t> to assist, walk around, help and keep order</a:t>
            </a:r>
          </a:p>
          <a:p>
            <a:endParaRPr lang="en-US" dirty="0"/>
          </a:p>
          <a:p>
            <a:r>
              <a:rPr lang="en-US" dirty="0" smtClean="0"/>
              <a:t>That’s it... “if you build it, they will come”.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22378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a host Location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 for community accessible locations:</a:t>
            </a:r>
          </a:p>
          <a:p>
            <a:pPr lvl="1"/>
            <a:r>
              <a:rPr lang="en-US" dirty="0"/>
              <a:t>Public Library</a:t>
            </a:r>
          </a:p>
          <a:p>
            <a:pPr lvl="1"/>
            <a:r>
              <a:rPr lang="en-US" dirty="0"/>
              <a:t>School</a:t>
            </a:r>
          </a:p>
          <a:p>
            <a:pPr lvl="1"/>
            <a:r>
              <a:rPr lang="en-US" dirty="0"/>
              <a:t>Business with large meeting room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 smtClean="0"/>
              <a:t>Must </a:t>
            </a:r>
            <a:r>
              <a:rPr lang="en-US" dirty="0"/>
              <a:t>have </a:t>
            </a:r>
            <a:r>
              <a:rPr lang="en-US" dirty="0" smtClean="0"/>
              <a:t>VERY GOOD </a:t>
            </a:r>
            <a:r>
              <a:rPr lang="en-US" dirty="0" err="1"/>
              <a:t>WiFi</a:t>
            </a:r>
            <a:r>
              <a:rPr lang="en-US" dirty="0"/>
              <a:t> capability and </a:t>
            </a:r>
            <a:r>
              <a:rPr lang="en-US" dirty="0" smtClean="0"/>
              <a:t>outlets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 smtClean="0"/>
              <a:t>Capacity for students, parents, mentors, and </a:t>
            </a:r>
            <a:r>
              <a:rPr lang="en-US" dirty="0" smtClean="0"/>
              <a:t>equipment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 smtClean="0"/>
              <a:t>Must ensure security and child safety</a:t>
            </a:r>
            <a:endParaRPr lang="en-US" dirty="0"/>
          </a:p>
          <a:p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36840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Recruiting Mentors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locally</a:t>
            </a:r>
          </a:p>
          <a:p>
            <a:pPr lvl="1"/>
            <a:r>
              <a:rPr lang="en-US" dirty="0" smtClean="0"/>
              <a:t>High School Juniors/Seniors needing Community Service hours</a:t>
            </a:r>
          </a:p>
          <a:p>
            <a:r>
              <a:rPr lang="en-US" dirty="0" smtClean="0"/>
              <a:t>Colleges &amp; Universities (</a:t>
            </a:r>
            <a:r>
              <a:rPr lang="en-US" dirty="0" err="1" smtClean="0"/>
              <a:t>Comp.Science</a:t>
            </a:r>
            <a:r>
              <a:rPr lang="en-US" dirty="0" smtClean="0"/>
              <a:t> </a:t>
            </a:r>
            <a:r>
              <a:rPr lang="en-US" dirty="0" err="1" smtClean="0"/>
              <a:t>depts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Local IT Businesses</a:t>
            </a:r>
          </a:p>
          <a:p>
            <a:r>
              <a:rPr lang="en-US" dirty="0" smtClean="0"/>
              <a:t>Parents who work in IT</a:t>
            </a:r>
          </a:p>
          <a:p>
            <a:r>
              <a:rPr lang="en-US" dirty="0" smtClean="0"/>
              <a:t>District Teachers / Local PTA’s</a:t>
            </a:r>
          </a:p>
          <a:p>
            <a:r>
              <a:rPr lang="en-US" dirty="0" smtClean="0"/>
              <a:t>LinkedIn Groups / Alumni organizations</a:t>
            </a:r>
          </a:p>
          <a:p>
            <a:pPr marL="365760" lvl="1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8746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Attracting Attendees -the easy part!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Register </a:t>
            </a:r>
            <a:r>
              <a:rPr lang="en-US" dirty="0" smtClean="0"/>
              <a:t>your dojo at </a:t>
            </a:r>
            <a:r>
              <a:rPr lang="en-US" u="sng" dirty="0" smtClean="0"/>
              <a:t>zen.coderdojo.com</a:t>
            </a:r>
            <a:r>
              <a:rPr lang="en-US" dirty="0" smtClean="0"/>
              <a:t> (parents </a:t>
            </a:r>
            <a:r>
              <a:rPr lang="en-US" dirty="0" smtClean="0"/>
              <a:t>will look here 1</a:t>
            </a:r>
            <a:r>
              <a:rPr lang="en-US" baseline="30000" dirty="0" smtClean="0"/>
              <a:t>st</a:t>
            </a:r>
            <a:r>
              <a:rPr lang="en-US" dirty="0" smtClean="0"/>
              <a:t>!)</a:t>
            </a:r>
          </a:p>
          <a:p>
            <a:r>
              <a:rPr lang="en-US" dirty="0" smtClean="0"/>
              <a:t>Library website/newsletter/postings</a:t>
            </a:r>
          </a:p>
          <a:p>
            <a:r>
              <a:rPr lang="en-US" dirty="0" smtClean="0"/>
              <a:t>Create a Facebook Group page – parents are likely to visit those </a:t>
            </a:r>
          </a:p>
          <a:p>
            <a:r>
              <a:rPr lang="en-US" dirty="0" smtClean="0"/>
              <a:t>Local newspaper calendar of events</a:t>
            </a:r>
          </a:p>
          <a:p>
            <a:r>
              <a:rPr lang="en-US" dirty="0" smtClean="0"/>
              <a:t>Flyers at local schools / PTA’s</a:t>
            </a:r>
          </a:p>
          <a:p>
            <a:r>
              <a:rPr lang="en-US" dirty="0" smtClean="0"/>
              <a:t>Email to local school science and computer teachers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3209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Attendees are asked to bring their own laptops</a:t>
            </a:r>
          </a:p>
          <a:p>
            <a:r>
              <a:rPr lang="en-US" dirty="0" smtClean="0"/>
              <a:t>Sharing isn’t ideal, but can </a:t>
            </a:r>
            <a:r>
              <a:rPr lang="en-US" dirty="0" smtClean="0"/>
              <a:t>work in a bind</a:t>
            </a:r>
            <a:endParaRPr lang="en-US" dirty="0" smtClean="0"/>
          </a:p>
          <a:p>
            <a:r>
              <a:rPr lang="en-US" dirty="0" smtClean="0"/>
              <a:t>iPads not advisable, </a:t>
            </a:r>
            <a:r>
              <a:rPr lang="en-US" dirty="0" err="1" smtClean="0"/>
              <a:t>Chromebooks</a:t>
            </a:r>
            <a:r>
              <a:rPr lang="en-US" dirty="0" smtClean="0"/>
              <a:t> work well</a:t>
            </a:r>
          </a:p>
          <a:p>
            <a:r>
              <a:rPr lang="en-US" dirty="0" smtClean="0"/>
              <a:t>You should have spare laptops available</a:t>
            </a:r>
          </a:p>
          <a:p>
            <a:pPr lvl="1"/>
            <a:r>
              <a:rPr lang="en-US" dirty="0" smtClean="0"/>
              <a:t>Many organizations that will donate if asked</a:t>
            </a:r>
          </a:p>
          <a:p>
            <a:pPr lvl="2"/>
            <a:r>
              <a:rPr lang="en-US" dirty="0" smtClean="0"/>
              <a:t>Look for local IT businesses</a:t>
            </a:r>
          </a:p>
          <a:p>
            <a:pPr lvl="2"/>
            <a:r>
              <a:rPr lang="en-US" dirty="0" smtClean="0"/>
              <a:t>CodeStarter.com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48210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Our sessions so far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June 2014 – Intro to SCRATCH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July 2014 – PONG made with SCRATCH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Aug 2014 – Platform game with SCRATCH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Sept 2014 – Intro to Webpages using HTML</a:t>
            </a:r>
          </a:p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Oct 2014 – Intro to JavaScript</a:t>
            </a:r>
          </a:p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Nov, Dec –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Modding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“MINECRAFT” with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Javascript</a:t>
            </a:r>
            <a:endParaRPr lang="en-US" i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01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Before our session take place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Decide on theme or project</a:t>
            </a:r>
          </a:p>
          <a:p>
            <a:r>
              <a:rPr lang="en-US" dirty="0" smtClean="0"/>
              <a:t>Look for engaging video to start session</a:t>
            </a:r>
          </a:p>
          <a:p>
            <a:r>
              <a:rPr lang="en-US" dirty="0" smtClean="0"/>
              <a:t>2 weeks prior - Decide what books might be useful and have Library order available BCCLS copies (show books)</a:t>
            </a:r>
          </a:p>
          <a:p>
            <a:r>
              <a:rPr lang="en-US" dirty="0" smtClean="0"/>
              <a:t>1 week prior – Get attendee list </a:t>
            </a:r>
            <a:r>
              <a:rPr lang="en-US" dirty="0" smtClean="0"/>
              <a:t>from library and </a:t>
            </a:r>
            <a:r>
              <a:rPr lang="en-US" dirty="0" smtClean="0"/>
              <a:t>if spots are open, send email to non-attendees telling them spots are still </a:t>
            </a:r>
            <a:r>
              <a:rPr lang="en-US" dirty="0" smtClean="0"/>
              <a:t>open</a:t>
            </a:r>
          </a:p>
          <a:p>
            <a:r>
              <a:rPr lang="en-US" dirty="0" smtClean="0"/>
              <a:t>1 week prior – Send mentors a reminder plus a summary of the project</a:t>
            </a:r>
            <a:endParaRPr lang="en-US" dirty="0" smtClean="0"/>
          </a:p>
          <a:p>
            <a:r>
              <a:rPr lang="en-US" dirty="0" smtClean="0"/>
              <a:t>2 days prior – Send reminder to </a:t>
            </a:r>
            <a:r>
              <a:rPr lang="en-US" dirty="0" smtClean="0"/>
              <a:t>attendees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69602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139</TotalTime>
  <Words>602</Words>
  <Application>Microsoft Office PowerPoint</Application>
  <PresentationFormat>On-screen Show (4:3)</PresentationFormat>
  <Paragraphs>116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Median</vt:lpstr>
      <vt:lpstr>PowerPoint Presentation</vt:lpstr>
      <vt:lpstr>What is CoderDojo?</vt:lpstr>
      <vt:lpstr>Three Things Needed</vt:lpstr>
      <vt:lpstr>How to find a host Location</vt:lpstr>
      <vt:lpstr>Recruiting Mentors</vt:lpstr>
      <vt:lpstr>Attracting Attendees -the easy part!</vt:lpstr>
      <vt:lpstr>Hardware</vt:lpstr>
      <vt:lpstr>Our sessions so far</vt:lpstr>
      <vt:lpstr>Before our session take place</vt:lpstr>
      <vt:lpstr>What our 2-hr sessions look like</vt:lpstr>
      <vt:lpstr>Our metrics</vt:lpstr>
      <vt:lpstr>Social Media</vt:lpstr>
      <vt:lpstr>CoderDojo-led resources</vt:lpstr>
      <vt:lpstr>Other Resources</vt:lpstr>
    </vt:vector>
  </TitlesOfParts>
  <Company>Lloyd's Register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Authorised User</dc:creator>
  <cp:lastModifiedBy>Authorised User</cp:lastModifiedBy>
  <cp:revision>20</cp:revision>
  <dcterms:created xsi:type="dcterms:W3CDTF">2014-06-19T15:49:06Z</dcterms:created>
  <dcterms:modified xsi:type="dcterms:W3CDTF">2014-10-06T17:26:26Z</dcterms:modified>
</cp:coreProperties>
</file>