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3.png"/><Relationship Id="rId7" Type="http://schemas.openxmlformats.org/officeDocument/2006/relationships/tags" Target="../tags/tag67.xml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275070" y="1839595"/>
            <a:ext cx="7125335" cy="21888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endParaRPr lang="en-US" altLang="zh-CN" sz="7200" b="1">
              <a:ln/>
              <a:solidFill>
                <a:schemeClr val="bg2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图片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25" y="302260"/>
            <a:ext cx="12172950" cy="60833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5895" y="2566035"/>
            <a:ext cx="1256665" cy="106045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2785" y="1771650"/>
            <a:ext cx="3677285" cy="27533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COMMONDATA" val="eyJoZGlkIjoiZjVhNGJiMWVmZTg4ZjFhYWZhYWFiMzBkODkwYWRkZm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asus</cp:lastModifiedBy>
  <cp:revision>155</cp:revision>
  <dcterms:created xsi:type="dcterms:W3CDTF">2019-06-19T02:08:00Z</dcterms:created>
  <dcterms:modified xsi:type="dcterms:W3CDTF">2023-01-23T15:23:14Z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389238FE293942B3BC824748B0F60066</vt:lpwstr>
  </property>
</Properties>
</file>