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ff854c90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ff854c90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ff854c90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ff854c90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ff854c90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ff854c90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ffdd8f8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ffdd8f8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ffdd8f8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ffdd8f8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ffdd8f8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ffdd8f8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ffdd8f89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ffdd8f89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63" y="1057275"/>
            <a:ext cx="578167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97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60950" y="311075"/>
            <a:ext cx="8222100" cy="7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Technológiák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Frontend									Backend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______________________________________________________________________________</a:t>
            </a:r>
            <a:endParaRPr b="1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hu"/>
              <a:t>		    PHP										    PHP</a:t>
            </a:r>
            <a:endParaRPr b="1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hu"/>
              <a:t>		    Html									      Javascript</a:t>
            </a:r>
            <a:endParaRPr b="1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hu"/>
              <a:t>		    Css										 Express</a:t>
            </a:r>
            <a:endParaRPr b="1"/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rPr b="1" lang="hu"/>
              <a:t>		    Ajax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Fő komponensek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Admin										User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300" y="0"/>
            <a:ext cx="2925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4294967295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075" y="0"/>
            <a:ext cx="29788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