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9" roundtripDataSignature="AMtx7mgmJvoAU4s5EBvK2hLNT0LSaGTl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chemeClr val="lt1"/>
            </a:gs>
            <a:gs pos="100000">
              <a:srgbClr val="9E9E9E"/>
            </a:gs>
          </a:gsLst>
          <a:path path="circle">
            <a:fillToRect b="50%" l="50%" r="50%" t="50%"/>
          </a:path>
          <a:tileRect/>
        </a:gradFill>
      </p:bgPr>
    </p:bg>
    <p:spTree>
      <p:nvGrpSpPr>
        <p:cNvPr id="16" name="Shape 16"/>
        <p:cNvGrpSpPr/>
        <p:nvPr/>
      </p:nvGrpSpPr>
      <p:grpSpPr>
        <a:xfrm>
          <a:off x="0" y="0"/>
          <a:ext cx="0" cy="0"/>
          <a:chOff x="0" y="0"/>
          <a:chExt cx="0" cy="0"/>
        </a:xfrm>
      </p:grpSpPr>
      <p:sp>
        <p:nvSpPr>
          <p:cNvPr id="17" name="Google Shape;17;p25"/>
          <p:cNvSpPr/>
          <p:nvPr/>
        </p:nvSpPr>
        <p:spPr>
          <a:xfrm flipH="1">
            <a:off x="2667000" y="0"/>
            <a:ext cx="6477000" cy="6858000"/>
          </a:xfrm>
          <a:prstGeom prst="rect">
            <a:avLst/>
          </a:prstGeom>
          <a:blipFill rotWithShape="1">
            <a:blip r:embed="rId2">
              <a:alphaModFix amt="43000"/>
            </a:blip>
            <a:tile algn="tl"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cxnSp>
        <p:nvCxnSpPr>
          <p:cNvPr id="18" name="Google Shape;18;p25"/>
          <p:cNvCxnSpPr/>
          <p:nvPr/>
        </p:nvCxnSpPr>
        <p:spPr>
          <a:xfrm rot="-5400000">
            <a:off x="-762000" y="3429000"/>
            <a:ext cx="6858000" cy="0"/>
          </a:xfrm>
          <a:prstGeom prst="straightConnector1">
            <a:avLst/>
          </a:prstGeom>
          <a:noFill/>
          <a:ln cap="flat" cmpd="sng" w="11425">
            <a:solidFill>
              <a:srgbClr val="F9F9F9"/>
            </a:solidFill>
            <a:prstDash val="solid"/>
            <a:miter lim="800000"/>
            <a:headEnd len="sm" w="sm" type="none"/>
            <a:tailEnd len="sm" w="sm" type="none"/>
          </a:ln>
        </p:spPr>
      </p:cxnSp>
      <p:sp>
        <p:nvSpPr>
          <p:cNvPr id="19" name="Google Shape;19;p25"/>
          <p:cNvSpPr txBox="1"/>
          <p:nvPr>
            <p:ph type="ctrTitle"/>
          </p:nvPr>
        </p:nvSpPr>
        <p:spPr>
          <a:xfrm>
            <a:off x="3366868" y="533400"/>
            <a:ext cx="5105400" cy="2868168"/>
          </a:xfrm>
          <a:prstGeom prst="rect">
            <a:avLst/>
          </a:prstGeom>
          <a:noFill/>
          <a:ln>
            <a:noFill/>
          </a:ln>
        </p:spPr>
        <p:txBody>
          <a:bodyPr anchorCtr="0" anchor="b" bIns="0" lIns="45700" spcFirstLastPara="1" rIns="45700" wrap="square" tIns="0">
            <a:noAutofit/>
          </a:bodyPr>
          <a:lstStyle>
            <a:lvl1pPr lvl="0" algn="r">
              <a:spcBef>
                <a:spcPts val="0"/>
              </a:spcBef>
              <a:spcAft>
                <a:spcPts val="0"/>
              </a:spcAft>
              <a:buClr>
                <a:srgbClr val="FEF7F0"/>
              </a:buClr>
              <a:buSzPts val="4200"/>
              <a:buFont typeface="Trebuchet MS"/>
              <a:buNone/>
              <a:defRPr b="1"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5"/>
          <p:cNvSpPr txBox="1"/>
          <p:nvPr>
            <p:ph idx="1" type="subTitle"/>
          </p:nvPr>
        </p:nvSpPr>
        <p:spPr>
          <a:xfrm>
            <a:off x="3354442" y="3539864"/>
            <a:ext cx="5114778" cy="1101248"/>
          </a:xfrm>
          <a:prstGeom prst="rect">
            <a:avLst/>
          </a:prstGeom>
          <a:noFill/>
          <a:ln>
            <a:noFill/>
          </a:ln>
        </p:spPr>
        <p:txBody>
          <a:bodyPr anchorCtr="0" anchor="t" bIns="0" lIns="45700" spcFirstLastPara="1" rIns="45700" wrap="square" tIns="0">
            <a:normAutofit/>
          </a:bodyPr>
          <a:lstStyle>
            <a:lvl1pPr lvl="0" algn="r">
              <a:spcBef>
                <a:spcPts val="600"/>
              </a:spcBef>
              <a:spcAft>
                <a:spcPts val="0"/>
              </a:spcAft>
              <a:buSzPts val="1606"/>
              <a:buNone/>
              <a:defRPr sz="2200">
                <a:solidFill>
                  <a:srgbClr val="FFFFFF"/>
                </a:solidFill>
              </a:defRPr>
            </a:lvl1pPr>
            <a:lvl2pPr lvl="1" algn="ctr">
              <a:spcBef>
                <a:spcPts val="500"/>
              </a:spcBef>
              <a:spcAft>
                <a:spcPts val="0"/>
              </a:spcAft>
              <a:buSzPts val="1440"/>
              <a:buNone/>
              <a:defRPr/>
            </a:lvl2pPr>
            <a:lvl3pPr lvl="2" algn="ctr">
              <a:spcBef>
                <a:spcPts val="400"/>
              </a:spcBef>
              <a:spcAft>
                <a:spcPts val="0"/>
              </a:spcAft>
              <a:buSzPts val="1080"/>
              <a:buNone/>
              <a:defRPr/>
            </a:lvl3pPr>
            <a:lvl4pPr lvl="3" algn="ctr">
              <a:spcBef>
                <a:spcPts val="360"/>
              </a:spcBef>
              <a:spcAft>
                <a:spcPts val="0"/>
              </a:spcAft>
              <a:buSzPts val="1440"/>
              <a:buNone/>
              <a:defRPr/>
            </a:lvl4pPr>
            <a:lvl5pPr lvl="4" algn="ctr">
              <a:spcBef>
                <a:spcPts val="400"/>
              </a:spcBef>
              <a:spcAft>
                <a:spcPts val="0"/>
              </a:spcAft>
              <a:buSzPts val="1260"/>
              <a:buNone/>
              <a:defRPr/>
            </a:lvl5pPr>
            <a:lvl6pPr lvl="5" algn="ctr">
              <a:spcBef>
                <a:spcPts val="400"/>
              </a:spcBef>
              <a:spcAft>
                <a:spcPts val="0"/>
              </a:spcAft>
              <a:buSzPts val="1440"/>
              <a:buNone/>
              <a:defRPr/>
            </a:lvl6pPr>
            <a:lvl7pPr lvl="6" algn="ctr">
              <a:spcBef>
                <a:spcPts val="360"/>
              </a:spcBef>
              <a:spcAft>
                <a:spcPts val="0"/>
              </a:spcAft>
              <a:buSzPts val="1440"/>
              <a:buNone/>
              <a:defRPr/>
            </a:lvl7pPr>
            <a:lvl8pPr lvl="7" algn="ctr">
              <a:spcBef>
                <a:spcPts val="300"/>
              </a:spcBef>
              <a:spcAft>
                <a:spcPts val="0"/>
              </a:spcAft>
              <a:buSzPts val="1800"/>
              <a:buNone/>
              <a:defRPr/>
            </a:lvl8pPr>
            <a:lvl9pPr lvl="8" algn="ctr">
              <a:spcBef>
                <a:spcPts val="360"/>
              </a:spcBef>
              <a:spcAft>
                <a:spcPts val="0"/>
              </a:spcAft>
              <a:buSzPts val="1800"/>
              <a:buNone/>
              <a:defRPr/>
            </a:lvl9pPr>
          </a:lstStyle>
          <a:p/>
        </p:txBody>
      </p:sp>
      <p:sp>
        <p:nvSpPr>
          <p:cNvPr id="21" name="Google Shape;21;p25"/>
          <p:cNvSpPr txBox="1"/>
          <p:nvPr>
            <p:ph idx="10" type="dt"/>
          </p:nvPr>
        </p:nvSpPr>
        <p:spPr>
          <a:xfrm>
            <a:off x="5871224"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5"/>
          <p:cNvSpPr txBox="1"/>
          <p:nvPr>
            <p:ph idx="11" type="ftr"/>
          </p:nvPr>
        </p:nvSpPr>
        <p:spPr>
          <a:xfrm>
            <a:off x="2819400" y="6557946"/>
            <a:ext cx="2927722"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5"/>
          <p:cNvSpPr txBox="1"/>
          <p:nvPr>
            <p:ph idx="12" type="sldNum"/>
          </p:nvPr>
        </p:nvSpPr>
        <p:spPr>
          <a:xfrm>
            <a:off x="7880884"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b="0" i="0" sz="1100" u="none" cap="none" strike="noStrike">
                <a:solidFill>
                  <a:srgbClr val="FFFFFF"/>
                </a:solidFill>
                <a:latin typeface="Trebuchet MS"/>
                <a:ea typeface="Trebuchet MS"/>
                <a:cs typeface="Trebuchet MS"/>
                <a:sym typeface="Trebuchet MS"/>
              </a:defRPr>
            </a:lvl1pPr>
            <a:lvl2pPr indent="0" lvl="1" marL="0" algn="r">
              <a:spcBef>
                <a:spcPts val="0"/>
              </a:spcBef>
              <a:buNone/>
              <a:defRPr b="0" i="0" sz="1100" u="none" cap="none" strike="noStrike">
                <a:solidFill>
                  <a:srgbClr val="FFFFFF"/>
                </a:solidFill>
                <a:latin typeface="Trebuchet MS"/>
                <a:ea typeface="Trebuchet MS"/>
                <a:cs typeface="Trebuchet MS"/>
                <a:sym typeface="Trebuchet MS"/>
              </a:defRPr>
            </a:lvl2pPr>
            <a:lvl3pPr indent="0" lvl="2" marL="0" algn="r">
              <a:spcBef>
                <a:spcPts val="0"/>
              </a:spcBef>
              <a:buNone/>
              <a:defRPr b="0" i="0" sz="1100" u="none" cap="none" strike="noStrike">
                <a:solidFill>
                  <a:srgbClr val="FFFFFF"/>
                </a:solidFill>
                <a:latin typeface="Trebuchet MS"/>
                <a:ea typeface="Trebuchet MS"/>
                <a:cs typeface="Trebuchet MS"/>
                <a:sym typeface="Trebuchet MS"/>
              </a:defRPr>
            </a:lvl3pPr>
            <a:lvl4pPr indent="0" lvl="3" marL="0" algn="r">
              <a:spcBef>
                <a:spcPts val="0"/>
              </a:spcBef>
              <a:buNone/>
              <a:defRPr b="0" i="0" sz="1100" u="none" cap="none" strike="noStrike">
                <a:solidFill>
                  <a:srgbClr val="FFFFFF"/>
                </a:solidFill>
                <a:latin typeface="Trebuchet MS"/>
                <a:ea typeface="Trebuchet MS"/>
                <a:cs typeface="Trebuchet MS"/>
                <a:sym typeface="Trebuchet MS"/>
              </a:defRPr>
            </a:lvl4pPr>
            <a:lvl5pPr indent="0" lvl="4" marL="0" algn="r">
              <a:spcBef>
                <a:spcPts val="0"/>
              </a:spcBef>
              <a:buNone/>
              <a:defRPr b="0" i="0" sz="1100" u="none" cap="none" strike="noStrike">
                <a:solidFill>
                  <a:srgbClr val="FFFFFF"/>
                </a:solidFill>
                <a:latin typeface="Trebuchet MS"/>
                <a:ea typeface="Trebuchet MS"/>
                <a:cs typeface="Trebuchet MS"/>
                <a:sym typeface="Trebuchet MS"/>
              </a:defRPr>
            </a:lvl5pPr>
            <a:lvl6pPr indent="0" lvl="5" marL="0" algn="r">
              <a:spcBef>
                <a:spcPts val="0"/>
              </a:spcBef>
              <a:buNone/>
              <a:defRPr b="0" i="0" sz="1100" u="none" cap="none" strike="noStrike">
                <a:solidFill>
                  <a:srgbClr val="FFFFFF"/>
                </a:solidFill>
                <a:latin typeface="Trebuchet MS"/>
                <a:ea typeface="Trebuchet MS"/>
                <a:cs typeface="Trebuchet MS"/>
                <a:sym typeface="Trebuchet MS"/>
              </a:defRPr>
            </a:lvl6pPr>
            <a:lvl7pPr indent="0" lvl="6" marL="0" algn="r">
              <a:spcBef>
                <a:spcPts val="0"/>
              </a:spcBef>
              <a:buNone/>
              <a:defRPr b="0" i="0" sz="1100" u="none" cap="none" strike="noStrike">
                <a:solidFill>
                  <a:srgbClr val="FFFFFF"/>
                </a:solidFill>
                <a:latin typeface="Trebuchet MS"/>
                <a:ea typeface="Trebuchet MS"/>
                <a:cs typeface="Trebuchet MS"/>
                <a:sym typeface="Trebuchet MS"/>
              </a:defRPr>
            </a:lvl7pPr>
            <a:lvl8pPr indent="0" lvl="7" marL="0" algn="r">
              <a:spcBef>
                <a:spcPts val="0"/>
              </a:spcBef>
              <a:buNone/>
              <a:defRPr b="0" i="0" sz="1100" u="none" cap="none" strike="noStrike">
                <a:solidFill>
                  <a:srgbClr val="FFFFFF"/>
                </a:solidFill>
                <a:latin typeface="Trebuchet MS"/>
                <a:ea typeface="Trebuchet MS"/>
                <a:cs typeface="Trebuchet MS"/>
                <a:sym typeface="Trebuchet MS"/>
              </a:defRPr>
            </a:lvl8pPr>
            <a:lvl9pPr indent="0" lvl="8" marL="0" algn="r">
              <a:spcBef>
                <a:spcPts val="0"/>
              </a:spcBef>
              <a:buNone/>
              <a:defRPr b="0" i="0" sz="1100" u="none" cap="none" strike="noStrike">
                <a:solidFill>
                  <a:srgbClr val="FFFFFF"/>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34"/>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lvl1pPr lvl="0" algn="l">
              <a:spcBef>
                <a:spcPts val="0"/>
              </a:spcBef>
              <a:spcAft>
                <a:spcPts val="0"/>
              </a:spcAft>
              <a:buClr>
                <a:srgbClr val="FEF7F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34"/>
          <p:cNvSpPr txBox="1"/>
          <p:nvPr>
            <p:ph idx="1" type="body"/>
          </p:nvPr>
        </p:nvSpPr>
        <p:spPr>
          <a:xfrm rot="5400000">
            <a:off x="1653540" y="413076"/>
            <a:ext cx="4846320" cy="7239000"/>
          </a:xfrm>
          <a:prstGeom prst="rect">
            <a:avLst/>
          </a:prstGeom>
          <a:noFill/>
          <a:ln>
            <a:noFill/>
          </a:ln>
        </p:spPr>
        <p:txBody>
          <a:bodyPr anchorCtr="0" anchor="t" bIns="45700" lIns="91425" spcFirstLastPara="1" rIns="91425" wrap="square" tIns="45700">
            <a:normAutofit/>
          </a:bodyPr>
          <a:lstStyle>
            <a:lvl1pPr indent="-312039" lvl="0" marL="457200" algn="l">
              <a:spcBef>
                <a:spcPts val="600"/>
              </a:spcBef>
              <a:spcAft>
                <a:spcPts val="0"/>
              </a:spcAft>
              <a:buSzPts val="1314"/>
              <a:buChar char="⦿"/>
              <a:defRPr/>
            </a:lvl1pPr>
            <a:lvl2pPr indent="-320040" lvl="1" marL="914400" algn="l">
              <a:spcBef>
                <a:spcPts val="500"/>
              </a:spcBef>
              <a:spcAft>
                <a:spcPts val="0"/>
              </a:spcAft>
              <a:buSzPts val="1440"/>
              <a:buChar char="◼"/>
              <a:defRPr/>
            </a:lvl2pPr>
            <a:lvl3pPr indent="-297180" lvl="2" marL="1371600" algn="l">
              <a:spcBef>
                <a:spcPts val="400"/>
              </a:spcBef>
              <a:spcAft>
                <a:spcPts val="0"/>
              </a:spcAft>
              <a:buSzPts val="1080"/>
              <a:buChar char="🞆"/>
              <a:defRPr/>
            </a:lvl3pPr>
            <a:lvl4pPr indent="-320039" lvl="3" marL="1828800" algn="l">
              <a:spcBef>
                <a:spcPts val="360"/>
              </a:spcBef>
              <a:spcAft>
                <a:spcPts val="0"/>
              </a:spcAft>
              <a:buSzPts val="1440"/>
              <a:buChar char="⚫"/>
              <a:defRPr/>
            </a:lvl4pPr>
            <a:lvl5pPr indent="-308610" lvl="4" marL="2286000" algn="l">
              <a:spcBef>
                <a:spcPts val="400"/>
              </a:spcBef>
              <a:spcAft>
                <a:spcPts val="0"/>
              </a:spcAft>
              <a:buSzPts val="1260"/>
              <a:buChar char="◉"/>
              <a:defRPr/>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34"/>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4"/>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4"/>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35"/>
          <p:cNvSpPr txBox="1"/>
          <p:nvPr>
            <p:ph type="title"/>
          </p:nvPr>
        </p:nvSpPr>
        <p:spPr>
          <a:xfrm rot="5400000">
            <a:off x="4389438" y="2438718"/>
            <a:ext cx="5851525" cy="1524000"/>
          </a:xfrm>
          <a:prstGeom prst="rect">
            <a:avLst/>
          </a:prstGeom>
          <a:noFill/>
          <a:ln>
            <a:noFill/>
          </a:ln>
        </p:spPr>
        <p:txBody>
          <a:bodyPr anchorCtr="0" anchor="t" bIns="0" lIns="45700" spcFirstLastPara="1" rIns="45700" wrap="square" tIns="0">
            <a:normAutofit/>
          </a:bodyPr>
          <a:lstStyle>
            <a:lvl1pPr lvl="0" algn="l">
              <a:spcBef>
                <a:spcPts val="0"/>
              </a:spcBef>
              <a:spcAft>
                <a:spcPts val="0"/>
              </a:spcAft>
              <a:buClr>
                <a:srgbClr val="FEF7F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35"/>
          <p:cNvSpPr txBox="1"/>
          <p:nvPr>
            <p:ph idx="1" type="body"/>
          </p:nvPr>
        </p:nvSpPr>
        <p:spPr>
          <a:xfrm rot="5400000">
            <a:off x="541338" y="190504"/>
            <a:ext cx="5851525" cy="6019800"/>
          </a:xfrm>
          <a:prstGeom prst="rect">
            <a:avLst/>
          </a:prstGeom>
          <a:noFill/>
          <a:ln>
            <a:noFill/>
          </a:ln>
        </p:spPr>
        <p:txBody>
          <a:bodyPr anchorCtr="0" anchor="t" bIns="45700" lIns="91425" spcFirstLastPara="1" rIns="91425" wrap="square" tIns="45700">
            <a:normAutofit/>
          </a:bodyPr>
          <a:lstStyle>
            <a:lvl1pPr indent="-312039" lvl="0" marL="457200" algn="l">
              <a:spcBef>
                <a:spcPts val="600"/>
              </a:spcBef>
              <a:spcAft>
                <a:spcPts val="0"/>
              </a:spcAft>
              <a:buSzPts val="1314"/>
              <a:buChar char="⦿"/>
              <a:defRPr/>
            </a:lvl1pPr>
            <a:lvl2pPr indent="-320040" lvl="1" marL="914400" algn="l">
              <a:spcBef>
                <a:spcPts val="500"/>
              </a:spcBef>
              <a:spcAft>
                <a:spcPts val="0"/>
              </a:spcAft>
              <a:buSzPts val="1440"/>
              <a:buChar char="◼"/>
              <a:defRPr/>
            </a:lvl2pPr>
            <a:lvl3pPr indent="-297180" lvl="2" marL="1371600" algn="l">
              <a:spcBef>
                <a:spcPts val="400"/>
              </a:spcBef>
              <a:spcAft>
                <a:spcPts val="0"/>
              </a:spcAft>
              <a:buSzPts val="1080"/>
              <a:buChar char="🞆"/>
              <a:defRPr/>
            </a:lvl3pPr>
            <a:lvl4pPr indent="-320039" lvl="3" marL="1828800" algn="l">
              <a:spcBef>
                <a:spcPts val="360"/>
              </a:spcBef>
              <a:spcAft>
                <a:spcPts val="0"/>
              </a:spcAft>
              <a:buSzPts val="1440"/>
              <a:buChar char="⚫"/>
              <a:defRPr/>
            </a:lvl4pPr>
            <a:lvl5pPr indent="-308610" lvl="4" marL="2286000" algn="l">
              <a:spcBef>
                <a:spcPts val="400"/>
              </a:spcBef>
              <a:spcAft>
                <a:spcPts val="0"/>
              </a:spcAft>
              <a:buSzPts val="1260"/>
              <a:buChar char="◉"/>
              <a:defRPr/>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6" name="Google Shape;86;p35"/>
          <p:cNvSpPr txBox="1"/>
          <p:nvPr>
            <p:ph idx="10" type="dt"/>
          </p:nvPr>
        </p:nvSpPr>
        <p:spPr>
          <a:xfrm>
            <a:off x="424281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5"/>
          <p:cNvSpPr txBox="1"/>
          <p:nvPr>
            <p:ph idx="11" type="ftr"/>
          </p:nvPr>
        </p:nvSpPr>
        <p:spPr>
          <a:xfrm>
            <a:off x="457200" y="6556248"/>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5"/>
          <p:cNvSpPr txBox="1"/>
          <p:nvPr>
            <p:ph idx="12" type="sldNum"/>
          </p:nvPr>
        </p:nvSpPr>
        <p:spPr>
          <a:xfrm>
            <a:off x="6254496" y="6553200"/>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sz="1100">
                <a:solidFill>
                  <a:schemeClr val="dk2"/>
                </a:solidFill>
                <a:latin typeface="Trebuchet MS"/>
                <a:ea typeface="Trebuchet MS"/>
                <a:cs typeface="Trebuchet MS"/>
                <a:sym typeface="Trebuchet MS"/>
              </a:defRPr>
            </a:lvl1pPr>
            <a:lvl2pPr indent="0" lvl="1" marL="0" algn="r">
              <a:spcBef>
                <a:spcPts val="0"/>
              </a:spcBef>
              <a:buNone/>
              <a:defRPr sz="1100">
                <a:solidFill>
                  <a:schemeClr val="dk2"/>
                </a:solidFill>
                <a:latin typeface="Trebuchet MS"/>
                <a:ea typeface="Trebuchet MS"/>
                <a:cs typeface="Trebuchet MS"/>
                <a:sym typeface="Trebuchet MS"/>
              </a:defRPr>
            </a:lvl2pPr>
            <a:lvl3pPr indent="0" lvl="2" marL="0" algn="r">
              <a:spcBef>
                <a:spcPts val="0"/>
              </a:spcBef>
              <a:buNone/>
              <a:defRPr sz="1100">
                <a:solidFill>
                  <a:schemeClr val="dk2"/>
                </a:solidFill>
                <a:latin typeface="Trebuchet MS"/>
                <a:ea typeface="Trebuchet MS"/>
                <a:cs typeface="Trebuchet MS"/>
                <a:sym typeface="Trebuchet MS"/>
              </a:defRPr>
            </a:lvl3pPr>
            <a:lvl4pPr indent="0" lvl="3" marL="0" algn="r">
              <a:spcBef>
                <a:spcPts val="0"/>
              </a:spcBef>
              <a:buNone/>
              <a:defRPr sz="1100">
                <a:solidFill>
                  <a:schemeClr val="dk2"/>
                </a:solidFill>
                <a:latin typeface="Trebuchet MS"/>
                <a:ea typeface="Trebuchet MS"/>
                <a:cs typeface="Trebuchet MS"/>
                <a:sym typeface="Trebuchet MS"/>
              </a:defRPr>
            </a:lvl4pPr>
            <a:lvl5pPr indent="0" lvl="4" marL="0" algn="r">
              <a:spcBef>
                <a:spcPts val="0"/>
              </a:spcBef>
              <a:buNone/>
              <a:defRPr sz="1100">
                <a:solidFill>
                  <a:schemeClr val="dk2"/>
                </a:solidFill>
                <a:latin typeface="Trebuchet MS"/>
                <a:ea typeface="Trebuchet MS"/>
                <a:cs typeface="Trebuchet MS"/>
                <a:sym typeface="Trebuchet MS"/>
              </a:defRPr>
            </a:lvl5pPr>
            <a:lvl6pPr indent="0" lvl="5" marL="0" algn="r">
              <a:spcBef>
                <a:spcPts val="0"/>
              </a:spcBef>
              <a:buNone/>
              <a:defRPr sz="1100">
                <a:solidFill>
                  <a:schemeClr val="dk2"/>
                </a:solidFill>
                <a:latin typeface="Trebuchet MS"/>
                <a:ea typeface="Trebuchet MS"/>
                <a:cs typeface="Trebuchet MS"/>
                <a:sym typeface="Trebuchet MS"/>
              </a:defRPr>
            </a:lvl6pPr>
            <a:lvl7pPr indent="0" lvl="6" marL="0" algn="r">
              <a:spcBef>
                <a:spcPts val="0"/>
              </a:spcBef>
              <a:buNone/>
              <a:defRPr sz="1100">
                <a:solidFill>
                  <a:schemeClr val="dk2"/>
                </a:solidFill>
                <a:latin typeface="Trebuchet MS"/>
                <a:ea typeface="Trebuchet MS"/>
                <a:cs typeface="Trebuchet MS"/>
                <a:sym typeface="Trebuchet MS"/>
              </a:defRPr>
            </a:lvl7pPr>
            <a:lvl8pPr indent="0" lvl="7" marL="0" algn="r">
              <a:spcBef>
                <a:spcPts val="0"/>
              </a:spcBef>
              <a:buNone/>
              <a:defRPr sz="1100">
                <a:solidFill>
                  <a:schemeClr val="dk2"/>
                </a:solidFill>
                <a:latin typeface="Trebuchet MS"/>
                <a:ea typeface="Trebuchet MS"/>
                <a:cs typeface="Trebuchet MS"/>
                <a:sym typeface="Trebuchet MS"/>
              </a:defRPr>
            </a:lvl8pPr>
            <a:lvl9pPr indent="0" lvl="8" marL="0" algn="r">
              <a:spcBef>
                <a:spcPts val="0"/>
              </a:spcBef>
              <a:buNone/>
              <a:defRPr sz="1100">
                <a:solidFill>
                  <a:schemeClr val="dk2"/>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26"/>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lvl1pPr lvl="0" algn="l">
              <a:spcBef>
                <a:spcPts val="0"/>
              </a:spcBef>
              <a:spcAft>
                <a:spcPts val="0"/>
              </a:spcAft>
              <a:buClr>
                <a:srgbClr val="FEF7F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6"/>
          <p:cNvSpPr txBox="1"/>
          <p:nvPr>
            <p:ph idx="1" type="body"/>
          </p:nvPr>
        </p:nvSpPr>
        <p:spPr>
          <a:xfrm>
            <a:off x="457200" y="1609416"/>
            <a:ext cx="7239000" cy="4846320"/>
          </a:xfrm>
          <a:prstGeom prst="rect">
            <a:avLst/>
          </a:prstGeom>
          <a:noFill/>
          <a:ln>
            <a:noFill/>
          </a:ln>
        </p:spPr>
        <p:txBody>
          <a:bodyPr anchorCtr="0" anchor="t" bIns="45700" lIns="91425" spcFirstLastPara="1" rIns="91425" wrap="square" tIns="45700">
            <a:normAutofit/>
          </a:bodyPr>
          <a:lstStyle>
            <a:lvl1pPr indent="-312039" lvl="0" marL="457200" algn="l">
              <a:spcBef>
                <a:spcPts val="600"/>
              </a:spcBef>
              <a:spcAft>
                <a:spcPts val="0"/>
              </a:spcAft>
              <a:buSzPts val="1314"/>
              <a:buChar char="⦿"/>
              <a:defRPr/>
            </a:lvl1pPr>
            <a:lvl2pPr indent="-320040" lvl="1" marL="914400" algn="l">
              <a:spcBef>
                <a:spcPts val="500"/>
              </a:spcBef>
              <a:spcAft>
                <a:spcPts val="0"/>
              </a:spcAft>
              <a:buSzPts val="1440"/>
              <a:buChar char="◼"/>
              <a:defRPr/>
            </a:lvl2pPr>
            <a:lvl3pPr indent="-297180" lvl="2" marL="1371600" algn="l">
              <a:spcBef>
                <a:spcPts val="400"/>
              </a:spcBef>
              <a:spcAft>
                <a:spcPts val="0"/>
              </a:spcAft>
              <a:buSzPts val="1080"/>
              <a:buChar char="🞆"/>
              <a:defRPr/>
            </a:lvl3pPr>
            <a:lvl4pPr indent="-320039" lvl="3" marL="1828800" algn="l">
              <a:spcBef>
                <a:spcPts val="360"/>
              </a:spcBef>
              <a:spcAft>
                <a:spcPts val="0"/>
              </a:spcAft>
              <a:buSzPts val="1440"/>
              <a:buChar char="⚫"/>
              <a:defRPr/>
            </a:lvl4pPr>
            <a:lvl5pPr indent="-308610" lvl="4" marL="2286000" algn="l">
              <a:spcBef>
                <a:spcPts val="400"/>
              </a:spcBef>
              <a:spcAft>
                <a:spcPts val="0"/>
              </a:spcAft>
              <a:buSzPts val="1260"/>
              <a:buChar char="◉"/>
              <a:defRPr/>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7" name="Google Shape;27;p26"/>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6"/>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6"/>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27"/>
          <p:cNvSpPr txBox="1"/>
          <p:nvPr>
            <p:ph type="title"/>
          </p:nvPr>
        </p:nvSpPr>
        <p:spPr>
          <a:xfrm>
            <a:off x="457200" y="320040"/>
            <a:ext cx="7242048" cy="1143000"/>
          </a:xfrm>
          <a:prstGeom prst="rect">
            <a:avLst/>
          </a:prstGeom>
          <a:noFill/>
          <a:ln>
            <a:noFill/>
          </a:ln>
        </p:spPr>
        <p:txBody>
          <a:bodyPr anchorCtr="0" anchor="b" bIns="0" lIns="45700" spcFirstLastPara="1" rIns="45700" wrap="square" tIns="0">
            <a:normAutofit/>
          </a:bodyPr>
          <a:lstStyle>
            <a:lvl1pPr lvl="0" algn="l">
              <a:spcBef>
                <a:spcPts val="0"/>
              </a:spcBef>
              <a:spcAft>
                <a:spcPts val="0"/>
              </a:spcAft>
              <a:buClr>
                <a:srgbClr val="FEF7F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7"/>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7"/>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7"/>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5" name="Shape 35"/>
        <p:cNvGrpSpPr/>
        <p:nvPr/>
      </p:nvGrpSpPr>
      <p:grpSpPr>
        <a:xfrm>
          <a:off x="0" y="0"/>
          <a:ext cx="0" cy="0"/>
          <a:chOff x="0" y="0"/>
          <a:chExt cx="0" cy="0"/>
        </a:xfrm>
      </p:grpSpPr>
      <p:sp>
        <p:nvSpPr>
          <p:cNvPr id="36" name="Google Shape;36;p28"/>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8"/>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8"/>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39" name="Shape 39"/>
        <p:cNvGrpSpPr/>
        <p:nvPr/>
      </p:nvGrpSpPr>
      <p:grpSpPr>
        <a:xfrm>
          <a:off x="0" y="0"/>
          <a:ext cx="0" cy="0"/>
          <a:chOff x="0" y="0"/>
          <a:chExt cx="0" cy="0"/>
        </a:xfrm>
      </p:grpSpPr>
      <p:sp>
        <p:nvSpPr>
          <p:cNvPr id="40" name="Google Shape;40;p29"/>
          <p:cNvSpPr txBox="1"/>
          <p:nvPr>
            <p:ph type="title"/>
          </p:nvPr>
        </p:nvSpPr>
        <p:spPr>
          <a:xfrm>
            <a:off x="1066800" y="2821837"/>
            <a:ext cx="6255488" cy="1362075"/>
          </a:xfrm>
          <a:prstGeom prst="rect">
            <a:avLst/>
          </a:prstGeom>
          <a:noFill/>
          <a:ln>
            <a:noFill/>
          </a:ln>
        </p:spPr>
        <p:txBody>
          <a:bodyPr anchorCtr="0" anchor="t" bIns="0" lIns="45700" spcFirstLastPara="1" rIns="45700" wrap="square" tIns="0">
            <a:normAutofit/>
          </a:bodyPr>
          <a:lstStyle>
            <a:lvl1pPr lvl="0" algn="r">
              <a:spcBef>
                <a:spcPts val="0"/>
              </a:spcBef>
              <a:spcAft>
                <a:spcPts val="0"/>
              </a:spcAft>
              <a:buClr>
                <a:srgbClr val="FEF7F0"/>
              </a:buClr>
              <a:buSzPts val="4200"/>
              <a:buFont typeface="Trebuchet MS"/>
              <a:buNone/>
              <a:defRPr b="1" sz="4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9"/>
          <p:cNvSpPr txBox="1"/>
          <p:nvPr>
            <p:ph idx="1" type="body"/>
          </p:nvPr>
        </p:nvSpPr>
        <p:spPr>
          <a:xfrm>
            <a:off x="1066800" y="1905000"/>
            <a:ext cx="6255488" cy="743507"/>
          </a:xfrm>
          <a:prstGeom prst="rect">
            <a:avLst/>
          </a:prstGeom>
          <a:noFill/>
          <a:ln>
            <a:noFill/>
          </a:ln>
        </p:spPr>
        <p:txBody>
          <a:bodyPr anchorCtr="0" anchor="b" bIns="45700" lIns="91425" spcFirstLastPara="1" rIns="91425" wrap="square" tIns="45700">
            <a:normAutofit/>
          </a:bodyPr>
          <a:lstStyle>
            <a:lvl1pPr indent="-228600" lvl="0" marL="457200" algn="r">
              <a:spcBef>
                <a:spcPts val="600"/>
              </a:spcBef>
              <a:spcAft>
                <a:spcPts val="0"/>
              </a:spcAft>
              <a:buSzPts val="1460"/>
              <a:buNone/>
              <a:defRPr sz="2000">
                <a:solidFill>
                  <a:schemeClr val="dk1"/>
                </a:solidFill>
              </a:defRPr>
            </a:lvl1pPr>
            <a:lvl2pPr indent="-228600" lvl="1" marL="914400" algn="l">
              <a:spcBef>
                <a:spcPts val="500"/>
              </a:spcBef>
              <a:spcAft>
                <a:spcPts val="0"/>
              </a:spcAft>
              <a:buSzPts val="1440"/>
              <a:buNone/>
              <a:defRPr sz="1800">
                <a:solidFill>
                  <a:srgbClr val="888888"/>
                </a:solidFill>
              </a:defRPr>
            </a:lvl2pPr>
            <a:lvl3pPr indent="-228600" lvl="2" marL="1371600" algn="l">
              <a:spcBef>
                <a:spcPts val="400"/>
              </a:spcBef>
              <a:spcAft>
                <a:spcPts val="0"/>
              </a:spcAft>
              <a:buSzPts val="960"/>
              <a:buNone/>
              <a:defRPr sz="1600">
                <a:solidFill>
                  <a:srgbClr val="888888"/>
                </a:solidFill>
              </a:defRPr>
            </a:lvl3pPr>
            <a:lvl4pPr indent="-228600" lvl="3" marL="1828800" algn="l">
              <a:spcBef>
                <a:spcPts val="280"/>
              </a:spcBef>
              <a:spcAft>
                <a:spcPts val="0"/>
              </a:spcAft>
              <a:buSzPts val="1120"/>
              <a:buNone/>
              <a:defRPr sz="1400">
                <a:solidFill>
                  <a:srgbClr val="888888"/>
                </a:solidFill>
              </a:defRPr>
            </a:lvl4pPr>
            <a:lvl5pPr indent="-228600" lvl="4" marL="2286000" algn="l">
              <a:spcBef>
                <a:spcPts val="400"/>
              </a:spcBef>
              <a:spcAft>
                <a:spcPts val="0"/>
              </a:spcAft>
              <a:buSzPts val="980"/>
              <a:buNone/>
              <a:defRPr sz="1400">
                <a:solidFill>
                  <a:srgbClr val="888888"/>
                </a:solidFill>
              </a:defRPr>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2" name="Google Shape;42;p29"/>
          <p:cNvSpPr txBox="1"/>
          <p:nvPr>
            <p:ph idx="10" type="dt"/>
          </p:nvPr>
        </p:nvSpPr>
        <p:spPr>
          <a:xfrm>
            <a:off x="4724238" y="6556810"/>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9"/>
          <p:cNvSpPr txBox="1"/>
          <p:nvPr>
            <p:ph idx="11" type="ftr"/>
          </p:nvPr>
        </p:nvSpPr>
        <p:spPr>
          <a:xfrm>
            <a:off x="1735358" y="6556810"/>
            <a:ext cx="2895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9"/>
          <p:cNvSpPr txBox="1"/>
          <p:nvPr>
            <p:ph idx="12" type="sldNum"/>
          </p:nvPr>
        </p:nvSpPr>
        <p:spPr>
          <a:xfrm>
            <a:off x="6733952" y="6555112"/>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30"/>
          <p:cNvSpPr txBox="1"/>
          <p:nvPr>
            <p:ph type="title"/>
          </p:nvPr>
        </p:nvSpPr>
        <p:spPr>
          <a:xfrm>
            <a:off x="457200" y="320040"/>
            <a:ext cx="7242048" cy="1143000"/>
          </a:xfrm>
          <a:prstGeom prst="rect">
            <a:avLst/>
          </a:prstGeom>
          <a:noFill/>
          <a:ln>
            <a:noFill/>
          </a:ln>
        </p:spPr>
        <p:txBody>
          <a:bodyPr anchorCtr="0" anchor="b" bIns="0" lIns="45700" spcFirstLastPara="1" rIns="45700" wrap="square" tIns="0">
            <a:normAutofit/>
          </a:bodyPr>
          <a:lstStyle>
            <a:lvl1pPr lvl="0" algn="l">
              <a:spcBef>
                <a:spcPts val="0"/>
              </a:spcBef>
              <a:spcAft>
                <a:spcPts val="0"/>
              </a:spcAft>
              <a:buClr>
                <a:srgbClr val="FEF7F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0"/>
          <p:cNvSpPr txBox="1"/>
          <p:nvPr>
            <p:ph idx="1" type="body"/>
          </p:nvPr>
        </p:nvSpPr>
        <p:spPr>
          <a:xfrm>
            <a:off x="457200" y="1600200"/>
            <a:ext cx="3520440" cy="4525963"/>
          </a:xfrm>
          <a:prstGeom prst="rect">
            <a:avLst/>
          </a:prstGeom>
          <a:noFill/>
          <a:ln>
            <a:noFill/>
          </a:ln>
        </p:spPr>
        <p:txBody>
          <a:bodyPr anchorCtr="0" anchor="t" bIns="45700" lIns="91425" spcFirstLastPara="1" rIns="91425" wrap="square" tIns="45700">
            <a:normAutofit/>
          </a:bodyPr>
          <a:lstStyle>
            <a:lvl1pPr indent="-358394" lvl="0" marL="457200" algn="l">
              <a:spcBef>
                <a:spcPts val="600"/>
              </a:spcBef>
              <a:spcAft>
                <a:spcPts val="0"/>
              </a:spcAft>
              <a:buSzPts val="2044"/>
              <a:buChar char="⦿"/>
              <a:defRPr sz="2800"/>
            </a:lvl1pPr>
            <a:lvl2pPr indent="-350519" lvl="1" marL="914400" algn="l">
              <a:spcBef>
                <a:spcPts val="500"/>
              </a:spcBef>
              <a:spcAft>
                <a:spcPts val="0"/>
              </a:spcAft>
              <a:buSzPts val="1920"/>
              <a:buChar char="◼"/>
              <a:defRPr sz="2400"/>
            </a:lvl2pPr>
            <a:lvl3pPr indent="-304800" lvl="2" marL="1371600" algn="l">
              <a:spcBef>
                <a:spcPts val="400"/>
              </a:spcBef>
              <a:spcAft>
                <a:spcPts val="0"/>
              </a:spcAft>
              <a:buSzPts val="1200"/>
              <a:buChar char="🞆"/>
              <a:defRPr sz="2000"/>
            </a:lvl3pPr>
            <a:lvl4pPr indent="-320039" lvl="3" marL="1828800" algn="l">
              <a:spcBef>
                <a:spcPts val="360"/>
              </a:spcBef>
              <a:spcAft>
                <a:spcPts val="0"/>
              </a:spcAft>
              <a:buSzPts val="1440"/>
              <a:buChar char="⚫"/>
              <a:defRPr sz="1800"/>
            </a:lvl4pPr>
            <a:lvl5pPr indent="-308610" lvl="4" marL="2286000" algn="l">
              <a:spcBef>
                <a:spcPts val="400"/>
              </a:spcBef>
              <a:spcAft>
                <a:spcPts val="0"/>
              </a:spcAft>
              <a:buSzPts val="1260"/>
              <a:buChar char="◉"/>
              <a:defRPr sz="1800"/>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8" name="Google Shape;48;p30"/>
          <p:cNvSpPr txBox="1"/>
          <p:nvPr>
            <p:ph idx="2" type="body"/>
          </p:nvPr>
        </p:nvSpPr>
        <p:spPr>
          <a:xfrm>
            <a:off x="4178808" y="1600200"/>
            <a:ext cx="3520440" cy="4525963"/>
          </a:xfrm>
          <a:prstGeom prst="rect">
            <a:avLst/>
          </a:prstGeom>
          <a:noFill/>
          <a:ln>
            <a:noFill/>
          </a:ln>
        </p:spPr>
        <p:txBody>
          <a:bodyPr anchorCtr="0" anchor="t" bIns="45700" lIns="91425" spcFirstLastPara="1" rIns="91425" wrap="square" tIns="45700">
            <a:normAutofit/>
          </a:bodyPr>
          <a:lstStyle>
            <a:lvl1pPr indent="-358394" lvl="0" marL="457200" algn="l">
              <a:spcBef>
                <a:spcPts val="600"/>
              </a:spcBef>
              <a:spcAft>
                <a:spcPts val="0"/>
              </a:spcAft>
              <a:buSzPts val="2044"/>
              <a:buChar char="⦿"/>
              <a:defRPr sz="2800"/>
            </a:lvl1pPr>
            <a:lvl2pPr indent="-350519" lvl="1" marL="914400" algn="l">
              <a:spcBef>
                <a:spcPts val="500"/>
              </a:spcBef>
              <a:spcAft>
                <a:spcPts val="0"/>
              </a:spcAft>
              <a:buSzPts val="1920"/>
              <a:buChar char="◼"/>
              <a:defRPr sz="2400"/>
            </a:lvl2pPr>
            <a:lvl3pPr indent="-304800" lvl="2" marL="1371600" algn="l">
              <a:spcBef>
                <a:spcPts val="400"/>
              </a:spcBef>
              <a:spcAft>
                <a:spcPts val="0"/>
              </a:spcAft>
              <a:buSzPts val="1200"/>
              <a:buChar char="🞆"/>
              <a:defRPr sz="2000"/>
            </a:lvl3pPr>
            <a:lvl4pPr indent="-320039" lvl="3" marL="1828800" algn="l">
              <a:spcBef>
                <a:spcPts val="360"/>
              </a:spcBef>
              <a:spcAft>
                <a:spcPts val="0"/>
              </a:spcAft>
              <a:buSzPts val="1440"/>
              <a:buChar char="⚫"/>
              <a:defRPr sz="1800"/>
            </a:lvl4pPr>
            <a:lvl5pPr indent="-308610" lvl="4" marL="2286000" algn="l">
              <a:spcBef>
                <a:spcPts val="400"/>
              </a:spcBef>
              <a:spcAft>
                <a:spcPts val="0"/>
              </a:spcAft>
              <a:buSzPts val="1260"/>
              <a:buChar char="◉"/>
              <a:defRPr sz="1800"/>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9" name="Google Shape;49;p30"/>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0"/>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0"/>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31"/>
          <p:cNvSpPr txBox="1"/>
          <p:nvPr>
            <p:ph type="title"/>
          </p:nvPr>
        </p:nvSpPr>
        <p:spPr>
          <a:xfrm>
            <a:off x="457200" y="320040"/>
            <a:ext cx="7242048" cy="1143000"/>
          </a:xfrm>
          <a:prstGeom prst="rect">
            <a:avLst/>
          </a:prstGeom>
          <a:noFill/>
          <a:ln>
            <a:noFill/>
          </a:ln>
        </p:spPr>
        <p:txBody>
          <a:bodyPr anchorCtr="0" anchor="b" bIns="0" lIns="45700" spcFirstLastPara="1" rIns="45700" wrap="square" tIns="0">
            <a:normAutofit/>
          </a:bodyPr>
          <a:lstStyle>
            <a:lvl1pPr lvl="0" algn="l">
              <a:spcBef>
                <a:spcPts val="0"/>
              </a:spcBef>
              <a:spcAft>
                <a:spcPts val="0"/>
              </a:spcAft>
              <a:buClr>
                <a:srgbClr val="FEF7F0"/>
              </a:buClr>
              <a:buSzPts val="38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31"/>
          <p:cNvSpPr txBox="1"/>
          <p:nvPr>
            <p:ph idx="1" type="body"/>
          </p:nvPr>
        </p:nvSpPr>
        <p:spPr>
          <a:xfrm>
            <a:off x="457200" y="5867400"/>
            <a:ext cx="3520440" cy="457200"/>
          </a:xfrm>
          <a:prstGeom prst="rect">
            <a:avLst/>
          </a:pr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normAutofit/>
          </a:bodyPr>
          <a:lstStyle>
            <a:lvl1pPr indent="-228600" lvl="0" marL="457200" algn="ctr">
              <a:spcBef>
                <a:spcPts val="600"/>
              </a:spcBef>
              <a:spcAft>
                <a:spcPts val="0"/>
              </a:spcAft>
              <a:buSzPts val="1314"/>
              <a:buNone/>
              <a:defRPr b="1" sz="1800">
                <a:solidFill>
                  <a:schemeClr val="dk2"/>
                </a:solidFill>
                <a:latin typeface="Trebuchet MS"/>
                <a:ea typeface="Trebuchet MS"/>
                <a:cs typeface="Trebuchet MS"/>
                <a:sym typeface="Trebuchet MS"/>
              </a:defRPr>
            </a:lvl1pPr>
            <a:lvl2pPr indent="-228600" lvl="1" marL="914400" algn="l">
              <a:spcBef>
                <a:spcPts val="500"/>
              </a:spcBef>
              <a:spcAft>
                <a:spcPts val="0"/>
              </a:spcAft>
              <a:buSzPts val="1600"/>
              <a:buNone/>
              <a:defRPr b="1" sz="2000">
                <a:solidFill>
                  <a:schemeClr val="lt1"/>
                </a:solidFill>
                <a:latin typeface="Trebuchet MS"/>
                <a:ea typeface="Trebuchet MS"/>
                <a:cs typeface="Trebuchet MS"/>
                <a:sym typeface="Trebuchet MS"/>
              </a:defRPr>
            </a:lvl2pPr>
            <a:lvl3pPr indent="-228600" lvl="2" marL="1371600" algn="l">
              <a:spcBef>
                <a:spcPts val="400"/>
              </a:spcBef>
              <a:spcAft>
                <a:spcPts val="0"/>
              </a:spcAft>
              <a:buSzPts val="1080"/>
              <a:buNone/>
              <a:defRPr b="1" sz="1800">
                <a:solidFill>
                  <a:schemeClr val="lt1"/>
                </a:solidFill>
                <a:latin typeface="Trebuchet MS"/>
                <a:ea typeface="Trebuchet MS"/>
                <a:cs typeface="Trebuchet MS"/>
                <a:sym typeface="Trebuchet MS"/>
              </a:defRPr>
            </a:lvl3pPr>
            <a:lvl4pPr indent="-228600" lvl="3" marL="1828800" algn="l">
              <a:spcBef>
                <a:spcPts val="320"/>
              </a:spcBef>
              <a:spcAft>
                <a:spcPts val="0"/>
              </a:spcAft>
              <a:buSzPts val="1280"/>
              <a:buNone/>
              <a:defRPr b="1" sz="1600">
                <a:solidFill>
                  <a:schemeClr val="lt1"/>
                </a:solidFill>
                <a:latin typeface="Trebuchet MS"/>
                <a:ea typeface="Trebuchet MS"/>
                <a:cs typeface="Trebuchet MS"/>
                <a:sym typeface="Trebuchet MS"/>
              </a:defRPr>
            </a:lvl4pPr>
            <a:lvl5pPr indent="-228600" lvl="4" marL="2286000" algn="l">
              <a:spcBef>
                <a:spcPts val="400"/>
              </a:spcBef>
              <a:spcAft>
                <a:spcPts val="0"/>
              </a:spcAft>
              <a:buSzPts val="1120"/>
              <a:buNone/>
              <a:defRPr b="1" sz="1600">
                <a:solidFill>
                  <a:schemeClr val="lt1"/>
                </a:solidFill>
                <a:latin typeface="Trebuchet MS"/>
                <a:ea typeface="Trebuchet MS"/>
                <a:cs typeface="Trebuchet MS"/>
                <a:sym typeface="Trebuchet MS"/>
              </a:defRPr>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5" name="Google Shape;55;p31"/>
          <p:cNvSpPr txBox="1"/>
          <p:nvPr>
            <p:ph idx="2" type="body"/>
          </p:nvPr>
        </p:nvSpPr>
        <p:spPr>
          <a:xfrm>
            <a:off x="4178808" y="5867400"/>
            <a:ext cx="3520440" cy="457200"/>
          </a:xfrm>
          <a:prstGeom prst="rect">
            <a:avLst/>
          </a:pr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normAutofit/>
          </a:bodyPr>
          <a:lstStyle>
            <a:lvl1pPr indent="-228600" lvl="0" marL="457200" algn="ctr">
              <a:spcBef>
                <a:spcPts val="600"/>
              </a:spcBef>
              <a:spcAft>
                <a:spcPts val="0"/>
              </a:spcAft>
              <a:buSzPts val="1314"/>
              <a:buNone/>
              <a:defRPr b="1" sz="1800">
                <a:solidFill>
                  <a:schemeClr val="dk2"/>
                </a:solidFill>
                <a:latin typeface="Trebuchet MS"/>
                <a:ea typeface="Trebuchet MS"/>
                <a:cs typeface="Trebuchet MS"/>
                <a:sym typeface="Trebuchet MS"/>
              </a:defRPr>
            </a:lvl1pPr>
            <a:lvl2pPr indent="-228600" lvl="1" marL="914400" algn="l">
              <a:spcBef>
                <a:spcPts val="500"/>
              </a:spcBef>
              <a:spcAft>
                <a:spcPts val="0"/>
              </a:spcAft>
              <a:buSzPts val="1600"/>
              <a:buNone/>
              <a:defRPr b="1" sz="2000">
                <a:solidFill>
                  <a:schemeClr val="lt1"/>
                </a:solidFill>
                <a:latin typeface="Trebuchet MS"/>
                <a:ea typeface="Trebuchet MS"/>
                <a:cs typeface="Trebuchet MS"/>
                <a:sym typeface="Trebuchet MS"/>
              </a:defRPr>
            </a:lvl2pPr>
            <a:lvl3pPr indent="-228600" lvl="2" marL="1371600" algn="l">
              <a:spcBef>
                <a:spcPts val="400"/>
              </a:spcBef>
              <a:spcAft>
                <a:spcPts val="0"/>
              </a:spcAft>
              <a:buSzPts val="1080"/>
              <a:buNone/>
              <a:defRPr b="1" sz="1800">
                <a:solidFill>
                  <a:schemeClr val="lt1"/>
                </a:solidFill>
                <a:latin typeface="Trebuchet MS"/>
                <a:ea typeface="Trebuchet MS"/>
                <a:cs typeface="Trebuchet MS"/>
                <a:sym typeface="Trebuchet MS"/>
              </a:defRPr>
            </a:lvl3pPr>
            <a:lvl4pPr indent="-228600" lvl="3" marL="1828800" algn="l">
              <a:spcBef>
                <a:spcPts val="320"/>
              </a:spcBef>
              <a:spcAft>
                <a:spcPts val="0"/>
              </a:spcAft>
              <a:buSzPts val="1280"/>
              <a:buNone/>
              <a:defRPr b="1" sz="1600">
                <a:solidFill>
                  <a:schemeClr val="lt1"/>
                </a:solidFill>
                <a:latin typeface="Trebuchet MS"/>
                <a:ea typeface="Trebuchet MS"/>
                <a:cs typeface="Trebuchet MS"/>
                <a:sym typeface="Trebuchet MS"/>
              </a:defRPr>
            </a:lvl4pPr>
            <a:lvl5pPr indent="-228600" lvl="4" marL="2286000" algn="l">
              <a:spcBef>
                <a:spcPts val="400"/>
              </a:spcBef>
              <a:spcAft>
                <a:spcPts val="0"/>
              </a:spcAft>
              <a:buSzPts val="1120"/>
              <a:buNone/>
              <a:defRPr b="1" sz="1600">
                <a:solidFill>
                  <a:schemeClr val="lt1"/>
                </a:solidFill>
                <a:latin typeface="Trebuchet MS"/>
                <a:ea typeface="Trebuchet MS"/>
                <a:cs typeface="Trebuchet MS"/>
                <a:sym typeface="Trebuchet MS"/>
              </a:defRPr>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6" name="Google Shape;56;p31"/>
          <p:cNvSpPr txBox="1"/>
          <p:nvPr>
            <p:ph idx="3" type="body"/>
          </p:nvPr>
        </p:nvSpPr>
        <p:spPr>
          <a:xfrm>
            <a:off x="457200" y="1711840"/>
            <a:ext cx="3520440" cy="4114800"/>
          </a:xfrm>
          <a:prstGeom prst="rect">
            <a:avLst/>
          </a:prstGeom>
          <a:noFill/>
          <a:ln>
            <a:noFill/>
          </a:ln>
        </p:spPr>
        <p:txBody>
          <a:bodyPr anchorCtr="0" anchor="t" bIns="45700" lIns="91425" spcFirstLastPara="1" rIns="91425" wrap="square" tIns="45700">
            <a:normAutofit/>
          </a:bodyPr>
          <a:lstStyle>
            <a:lvl1pPr indent="-339852" lvl="0" marL="457200" algn="l">
              <a:spcBef>
                <a:spcPts val="600"/>
              </a:spcBef>
              <a:spcAft>
                <a:spcPts val="0"/>
              </a:spcAft>
              <a:buSzPts val="1752"/>
              <a:buChar char="⦿"/>
              <a:defRPr sz="2400"/>
            </a:lvl1pPr>
            <a:lvl2pPr indent="-330200" lvl="1" marL="914400" algn="l">
              <a:spcBef>
                <a:spcPts val="500"/>
              </a:spcBef>
              <a:spcAft>
                <a:spcPts val="0"/>
              </a:spcAft>
              <a:buSzPts val="1600"/>
              <a:buChar char="◼"/>
              <a:defRPr sz="2000"/>
            </a:lvl2pPr>
            <a:lvl3pPr indent="-297180" lvl="2" marL="1371600" algn="l">
              <a:spcBef>
                <a:spcPts val="400"/>
              </a:spcBef>
              <a:spcAft>
                <a:spcPts val="0"/>
              </a:spcAft>
              <a:buSzPts val="1080"/>
              <a:buChar char="🞆"/>
              <a:defRPr sz="1800"/>
            </a:lvl3pPr>
            <a:lvl4pPr indent="-309880" lvl="3" marL="1828800" algn="l">
              <a:spcBef>
                <a:spcPts val="320"/>
              </a:spcBef>
              <a:spcAft>
                <a:spcPts val="0"/>
              </a:spcAft>
              <a:buSzPts val="1280"/>
              <a:buChar char="⚫"/>
              <a:defRPr sz="1600"/>
            </a:lvl4pPr>
            <a:lvl5pPr indent="-299720" lvl="4" marL="2286000" algn="l">
              <a:spcBef>
                <a:spcPts val="400"/>
              </a:spcBef>
              <a:spcAft>
                <a:spcPts val="0"/>
              </a:spcAft>
              <a:buSzPts val="1120"/>
              <a:buChar char="◉"/>
              <a:defRPr sz="1600"/>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7" name="Google Shape;57;p31"/>
          <p:cNvSpPr txBox="1"/>
          <p:nvPr>
            <p:ph idx="4" type="body"/>
          </p:nvPr>
        </p:nvSpPr>
        <p:spPr>
          <a:xfrm>
            <a:off x="4178808" y="1711840"/>
            <a:ext cx="3520440" cy="4114800"/>
          </a:xfrm>
          <a:prstGeom prst="rect">
            <a:avLst/>
          </a:prstGeom>
          <a:noFill/>
          <a:ln>
            <a:noFill/>
          </a:ln>
        </p:spPr>
        <p:txBody>
          <a:bodyPr anchorCtr="0" anchor="t" bIns="45700" lIns="91425" spcFirstLastPara="1" rIns="91425" wrap="square" tIns="45700">
            <a:normAutofit/>
          </a:bodyPr>
          <a:lstStyle>
            <a:lvl1pPr indent="-339852" lvl="0" marL="457200" algn="l">
              <a:spcBef>
                <a:spcPts val="600"/>
              </a:spcBef>
              <a:spcAft>
                <a:spcPts val="0"/>
              </a:spcAft>
              <a:buSzPts val="1752"/>
              <a:buChar char="⦿"/>
              <a:defRPr sz="2400"/>
            </a:lvl1pPr>
            <a:lvl2pPr indent="-330200" lvl="1" marL="914400" algn="l">
              <a:spcBef>
                <a:spcPts val="500"/>
              </a:spcBef>
              <a:spcAft>
                <a:spcPts val="0"/>
              </a:spcAft>
              <a:buSzPts val="1600"/>
              <a:buChar char="◼"/>
              <a:defRPr sz="2000"/>
            </a:lvl2pPr>
            <a:lvl3pPr indent="-297180" lvl="2" marL="1371600" algn="l">
              <a:spcBef>
                <a:spcPts val="400"/>
              </a:spcBef>
              <a:spcAft>
                <a:spcPts val="0"/>
              </a:spcAft>
              <a:buSzPts val="1080"/>
              <a:buChar char="🞆"/>
              <a:defRPr sz="1800"/>
            </a:lvl3pPr>
            <a:lvl4pPr indent="-309880" lvl="3" marL="1828800" algn="l">
              <a:spcBef>
                <a:spcPts val="320"/>
              </a:spcBef>
              <a:spcAft>
                <a:spcPts val="0"/>
              </a:spcAft>
              <a:buSzPts val="1280"/>
              <a:buChar char="⚫"/>
              <a:defRPr sz="1600"/>
            </a:lvl4pPr>
            <a:lvl5pPr indent="-299720" lvl="4" marL="2286000" algn="l">
              <a:spcBef>
                <a:spcPts val="400"/>
              </a:spcBef>
              <a:spcAft>
                <a:spcPts val="0"/>
              </a:spcAft>
              <a:buSzPts val="1120"/>
              <a:buChar char="◉"/>
              <a:defRPr sz="1600"/>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8" name="Google Shape;58;p31"/>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1"/>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1"/>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32"/>
          <p:cNvSpPr txBox="1"/>
          <p:nvPr>
            <p:ph type="title"/>
          </p:nvPr>
        </p:nvSpPr>
        <p:spPr>
          <a:xfrm>
            <a:off x="457200" y="228600"/>
            <a:ext cx="5897880" cy="1173480"/>
          </a:xfrm>
          <a:prstGeom prst="rect">
            <a:avLst/>
          </a:prstGeom>
          <a:noFill/>
          <a:ln>
            <a:noFill/>
          </a:ln>
        </p:spPr>
        <p:txBody>
          <a:bodyPr anchorCtr="0" anchor="b" bIns="0" lIns="45700" spcFirstLastPara="1" rIns="45700" wrap="square" tIns="0">
            <a:normAutofit/>
          </a:bodyPr>
          <a:lstStyle>
            <a:lvl1pPr lvl="0" algn="l">
              <a:spcBef>
                <a:spcPts val="0"/>
              </a:spcBef>
              <a:spcAft>
                <a:spcPts val="0"/>
              </a:spcAft>
              <a:buClr>
                <a:srgbClr val="FEF7F0"/>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2"/>
          <p:cNvSpPr txBox="1"/>
          <p:nvPr>
            <p:ph idx="1" type="body"/>
          </p:nvPr>
        </p:nvSpPr>
        <p:spPr>
          <a:xfrm>
            <a:off x="457200" y="1497416"/>
            <a:ext cx="5897880" cy="602512"/>
          </a:xfrm>
          <a:prstGeom prst="rect">
            <a:avLst/>
          </a:prstGeom>
          <a:noFill/>
          <a:ln>
            <a:noFill/>
          </a:ln>
        </p:spPr>
        <p:txBody>
          <a:bodyPr anchorCtr="0" anchor="t" bIns="0" lIns="45700" spcFirstLastPara="1" rIns="0" wrap="square" tIns="0">
            <a:normAutofit/>
          </a:bodyPr>
          <a:lstStyle>
            <a:lvl1pPr indent="-228600" lvl="0" marL="457200" algn="l">
              <a:spcBef>
                <a:spcPts val="0"/>
              </a:spcBef>
              <a:spcAft>
                <a:spcPts val="0"/>
              </a:spcAft>
              <a:buSzPts val="1022"/>
              <a:buNone/>
              <a:defRPr sz="1400"/>
            </a:lvl1pPr>
            <a:lvl2pPr indent="-228600" lvl="1" marL="914400" algn="l">
              <a:spcBef>
                <a:spcPts val="500"/>
              </a:spcBef>
              <a:spcAft>
                <a:spcPts val="0"/>
              </a:spcAft>
              <a:buSzPts val="960"/>
              <a:buNone/>
              <a:defRPr sz="1200"/>
            </a:lvl2pPr>
            <a:lvl3pPr indent="-228600" lvl="2" marL="1371600" algn="l">
              <a:spcBef>
                <a:spcPts val="400"/>
              </a:spcBef>
              <a:spcAft>
                <a:spcPts val="0"/>
              </a:spcAft>
              <a:buSzPts val="600"/>
              <a:buNone/>
              <a:defRPr sz="1000"/>
            </a:lvl3pPr>
            <a:lvl4pPr indent="-228600" lvl="3" marL="1828800" algn="l">
              <a:spcBef>
                <a:spcPts val="180"/>
              </a:spcBef>
              <a:spcAft>
                <a:spcPts val="0"/>
              </a:spcAft>
              <a:buSzPts val="720"/>
              <a:buNone/>
              <a:defRPr sz="900"/>
            </a:lvl4pPr>
            <a:lvl5pPr indent="-228600" lvl="4" marL="2286000" algn="l">
              <a:spcBef>
                <a:spcPts val="400"/>
              </a:spcBef>
              <a:spcAft>
                <a:spcPts val="0"/>
              </a:spcAft>
              <a:buSzPts val="630"/>
              <a:buNone/>
              <a:defRPr sz="900"/>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4" name="Google Shape;64;p32"/>
          <p:cNvSpPr txBox="1"/>
          <p:nvPr>
            <p:ph idx="2" type="body"/>
          </p:nvPr>
        </p:nvSpPr>
        <p:spPr>
          <a:xfrm>
            <a:off x="457200" y="2133600"/>
            <a:ext cx="7239000" cy="4371752"/>
          </a:xfrm>
          <a:prstGeom prst="rect">
            <a:avLst/>
          </a:prstGeom>
          <a:noFill/>
          <a:ln>
            <a:noFill/>
          </a:ln>
        </p:spPr>
        <p:txBody>
          <a:bodyPr anchorCtr="0" anchor="t" bIns="45700" lIns="91425" spcFirstLastPara="1" rIns="91425" wrap="square" tIns="45700">
            <a:normAutofit/>
          </a:bodyPr>
          <a:lstStyle>
            <a:lvl1pPr indent="-376936" lvl="0" marL="457200" algn="l">
              <a:spcBef>
                <a:spcPts val="600"/>
              </a:spcBef>
              <a:spcAft>
                <a:spcPts val="0"/>
              </a:spcAft>
              <a:buSzPts val="2336"/>
              <a:buChar char="⦿"/>
              <a:defRPr sz="3200"/>
            </a:lvl1pPr>
            <a:lvl2pPr indent="-370840" lvl="1" marL="914400" algn="l">
              <a:spcBef>
                <a:spcPts val="500"/>
              </a:spcBef>
              <a:spcAft>
                <a:spcPts val="0"/>
              </a:spcAft>
              <a:buSzPts val="2240"/>
              <a:buChar char="◼"/>
              <a:defRPr sz="2800"/>
            </a:lvl2pPr>
            <a:lvl3pPr indent="-320039" lvl="2" marL="1371600" algn="l">
              <a:spcBef>
                <a:spcPts val="400"/>
              </a:spcBef>
              <a:spcAft>
                <a:spcPts val="0"/>
              </a:spcAft>
              <a:buSzPts val="1440"/>
              <a:buChar char="🞆"/>
              <a:defRPr sz="2400"/>
            </a:lvl3pPr>
            <a:lvl4pPr indent="-330200" lvl="3" marL="1828800" algn="l">
              <a:spcBef>
                <a:spcPts val="400"/>
              </a:spcBef>
              <a:spcAft>
                <a:spcPts val="0"/>
              </a:spcAft>
              <a:buSzPts val="1600"/>
              <a:buChar char="⚫"/>
              <a:defRPr sz="2000"/>
            </a:lvl4pPr>
            <a:lvl5pPr indent="-317500" lvl="4" marL="2286000" algn="l">
              <a:spcBef>
                <a:spcPts val="400"/>
              </a:spcBef>
              <a:spcAft>
                <a:spcPts val="0"/>
              </a:spcAft>
              <a:buSzPts val="1400"/>
              <a:buChar char="◉"/>
              <a:defRPr sz="2000"/>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5" name="Google Shape;65;p32"/>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2"/>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2"/>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gradFill>
          <a:gsLst>
            <a:gs pos="0">
              <a:srgbClr val="E965C8"/>
            </a:gs>
            <a:gs pos="100000">
              <a:srgbClr val="80136A"/>
            </a:gs>
          </a:gsLst>
          <a:path path="circle">
            <a:fillToRect b="50%" l="50%" r="50%" t="50%"/>
          </a:path>
          <a:tileRect/>
        </a:gradFill>
      </p:bgPr>
    </p:bg>
    <p:spTree>
      <p:nvGrpSpPr>
        <p:cNvPr id="68" name="Shape 68"/>
        <p:cNvGrpSpPr/>
        <p:nvPr/>
      </p:nvGrpSpPr>
      <p:grpSpPr>
        <a:xfrm>
          <a:off x="0" y="0"/>
          <a:ext cx="0" cy="0"/>
          <a:chOff x="0" y="0"/>
          <a:chExt cx="0" cy="0"/>
        </a:xfrm>
      </p:grpSpPr>
      <p:sp>
        <p:nvSpPr>
          <p:cNvPr id="69" name="Google Shape;69;p33"/>
          <p:cNvSpPr/>
          <p:nvPr/>
        </p:nvSpPr>
        <p:spPr>
          <a:xfrm rot="-360000">
            <a:off x="597968" y="1004668"/>
            <a:ext cx="4319527" cy="4312573"/>
          </a:xfrm>
          <a:prstGeom prst="rect">
            <a:avLst/>
          </a:prstGeom>
          <a:solidFill>
            <a:srgbClr val="FAFAFA"/>
          </a:solidFill>
          <a:ln cap="rnd" cmpd="sng" w="9525">
            <a:solidFill>
              <a:srgbClr val="EAEAEA"/>
            </a:solidFill>
            <a:prstDash val="solid"/>
            <a:round/>
            <a:headEnd len="sm" w="sm" type="none"/>
            <a:tailEnd len="sm" w="sm" type="none"/>
          </a:ln>
          <a:effectLst>
            <a:outerShdw blurRad="25000" rotWithShape="0" algn="t" dir="5400000" dist="127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70" name="Google Shape;70;p33"/>
          <p:cNvSpPr/>
          <p:nvPr/>
        </p:nvSpPr>
        <p:spPr>
          <a:xfrm rot="-180000">
            <a:off x="596706" y="998816"/>
            <a:ext cx="4319527" cy="4312573"/>
          </a:xfrm>
          <a:prstGeom prst="rect">
            <a:avLst/>
          </a:prstGeom>
          <a:solidFill>
            <a:srgbClr val="FAFAFA"/>
          </a:solidFill>
          <a:ln cap="rnd" cmpd="sng" w="9525">
            <a:solidFill>
              <a:srgbClr val="EAEAEA"/>
            </a:solidFill>
            <a:prstDash val="solid"/>
            <a:round/>
            <a:headEnd len="sm" w="sm" type="none"/>
            <a:tailEnd len="sm" w="sm" type="none"/>
          </a:ln>
          <a:effectLst>
            <a:outerShdw blurRad="28000" rotWithShape="0" algn="tl" dir="5400000" dist="127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71" name="Google Shape;71;p33"/>
          <p:cNvSpPr txBox="1"/>
          <p:nvPr>
            <p:ph type="title"/>
          </p:nvPr>
        </p:nvSpPr>
        <p:spPr>
          <a:xfrm>
            <a:off x="5389098" y="1143000"/>
            <a:ext cx="3429000" cy="2057400"/>
          </a:xfrm>
          <a:prstGeom prst="rect">
            <a:avLst/>
          </a:prstGeom>
          <a:noFill/>
          <a:ln>
            <a:noFill/>
          </a:ln>
        </p:spPr>
        <p:txBody>
          <a:bodyPr anchorCtr="0" anchor="b" bIns="0" lIns="45700" spcFirstLastPara="1" rIns="45700" wrap="square" tIns="0">
            <a:normAutofit/>
          </a:bodyPr>
          <a:lstStyle>
            <a:lvl1pPr lvl="0" algn="l">
              <a:spcBef>
                <a:spcPts val="0"/>
              </a:spcBef>
              <a:spcAft>
                <a:spcPts val="0"/>
              </a:spcAft>
              <a:buClr>
                <a:srgbClr val="FEF7F0"/>
              </a:buClr>
              <a:buSzPts val="3000"/>
              <a:buFont typeface="Trebuchet MS"/>
              <a:buNone/>
              <a:defRPr b="1" sz="3000">
                <a:solidFill>
                  <a:srgbClr val="FEF7F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33"/>
          <p:cNvSpPr txBox="1"/>
          <p:nvPr>
            <p:ph idx="1" type="body"/>
          </p:nvPr>
        </p:nvSpPr>
        <p:spPr>
          <a:xfrm>
            <a:off x="5389098" y="3283634"/>
            <a:ext cx="3429000" cy="1920240"/>
          </a:xfrm>
          <a:prstGeom prst="rect">
            <a:avLst/>
          </a:prstGeom>
          <a:noFill/>
          <a:ln>
            <a:noFill/>
          </a:ln>
        </p:spPr>
        <p:txBody>
          <a:bodyPr anchorCtr="0" anchor="t" bIns="0" lIns="82275" spcFirstLastPara="1" rIns="0" wrap="square" tIns="0">
            <a:normAutofit/>
          </a:bodyPr>
          <a:lstStyle>
            <a:lvl1pPr indent="-228600" lvl="0" marL="457200" algn="l">
              <a:lnSpc>
                <a:spcPct val="100000"/>
              </a:lnSpc>
              <a:spcBef>
                <a:spcPts val="0"/>
              </a:spcBef>
              <a:spcAft>
                <a:spcPts val="0"/>
              </a:spcAft>
              <a:buSzPts val="1022"/>
              <a:buFont typeface="Trebuchet MS"/>
              <a:buNone/>
              <a:defRPr sz="1400">
                <a:solidFill>
                  <a:schemeClr val="lt1"/>
                </a:solidFill>
              </a:defRPr>
            </a:lvl1pPr>
            <a:lvl2pPr indent="-289560" lvl="1" marL="914400" algn="l">
              <a:spcBef>
                <a:spcPts val="500"/>
              </a:spcBef>
              <a:spcAft>
                <a:spcPts val="0"/>
              </a:spcAft>
              <a:buSzPts val="960"/>
              <a:buChar char="◼"/>
              <a:defRPr sz="1200"/>
            </a:lvl2pPr>
            <a:lvl3pPr indent="-266700" lvl="2" marL="1371600" algn="l">
              <a:spcBef>
                <a:spcPts val="400"/>
              </a:spcBef>
              <a:spcAft>
                <a:spcPts val="0"/>
              </a:spcAft>
              <a:buSzPts val="600"/>
              <a:buChar char="🞆"/>
              <a:defRPr sz="1000"/>
            </a:lvl3pPr>
            <a:lvl4pPr indent="-274319" lvl="3" marL="1828800" algn="l">
              <a:spcBef>
                <a:spcPts val="180"/>
              </a:spcBef>
              <a:spcAft>
                <a:spcPts val="0"/>
              </a:spcAft>
              <a:buSzPts val="720"/>
              <a:buChar char="⚫"/>
              <a:defRPr sz="900"/>
            </a:lvl4pPr>
            <a:lvl5pPr indent="-268604" lvl="4" marL="2286000" algn="l">
              <a:spcBef>
                <a:spcPts val="400"/>
              </a:spcBef>
              <a:spcAft>
                <a:spcPts val="0"/>
              </a:spcAft>
              <a:buSzPts val="630"/>
              <a:buChar char="◉"/>
              <a:defRPr sz="900"/>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3" name="Google Shape;73;p33"/>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3"/>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3"/>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6" name="Google Shape;76;p33"/>
          <p:cNvSpPr/>
          <p:nvPr>
            <p:ph idx="2" type="pic"/>
          </p:nvPr>
        </p:nvSpPr>
        <p:spPr>
          <a:xfrm>
            <a:off x="663682" y="1041002"/>
            <a:ext cx="4206240" cy="4206240"/>
          </a:xfrm>
          <a:prstGeom prst="rect">
            <a:avLst/>
          </a:prstGeom>
          <a:solidFill>
            <a:srgbClr val="812D70"/>
          </a:solidFill>
          <a:ln cap="flat" cmpd="sng" w="107950">
            <a:solidFill>
              <a:srgbClr val="FFFFFF"/>
            </a:solidFill>
            <a:prstDash val="solid"/>
            <a:miter lim="800000"/>
            <a:headEnd len="sm" w="sm" type="none"/>
            <a:tailEnd len="sm" w="sm" type="none"/>
          </a:ln>
          <a:effectLst>
            <a:outerShdw blurRad="44450" rotWithShape="0" algn="tl" dir="5400000" dist="3810">
              <a:srgbClr val="000000">
                <a:alpha val="60000"/>
              </a:srgbClr>
            </a:outerShdw>
          </a:effectLst>
        </p:spPr>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4"/>
          <p:cNvSpPr/>
          <p:nvPr/>
        </p:nvSpPr>
        <p:spPr>
          <a:xfrm flipH="1">
            <a:off x="8153400" y="0"/>
            <a:ext cx="990600" cy="6858000"/>
          </a:xfrm>
          <a:prstGeom prst="rect">
            <a:avLst/>
          </a:prstGeom>
          <a:blipFill rotWithShape="1">
            <a:blip r:embed="rId1">
              <a:alphaModFix amt="43000"/>
            </a:blip>
            <a:tile algn="tl"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1" name="Google Shape;11;p24"/>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lvl1pPr lvl="0" marR="0" rtl="0" algn="l">
              <a:spcBef>
                <a:spcPts val="0"/>
              </a:spcBef>
              <a:spcAft>
                <a:spcPts val="0"/>
              </a:spcAft>
              <a:buClr>
                <a:srgbClr val="FEF7F0"/>
              </a:buClr>
              <a:buSzPts val="3800"/>
              <a:buFont typeface="Trebuchet MS"/>
              <a:buNone/>
              <a:defRPr b="1" i="0" sz="3800" u="none" cap="none" strike="noStrike">
                <a:solidFill>
                  <a:srgbClr val="FEF7F0"/>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24"/>
          <p:cNvSpPr txBox="1"/>
          <p:nvPr>
            <p:ph idx="1" type="body"/>
          </p:nvPr>
        </p:nvSpPr>
        <p:spPr>
          <a:xfrm>
            <a:off x="457200" y="1609416"/>
            <a:ext cx="7239000" cy="4846320"/>
          </a:xfrm>
          <a:prstGeom prst="rect">
            <a:avLst/>
          </a:prstGeom>
          <a:noFill/>
          <a:ln>
            <a:noFill/>
          </a:ln>
        </p:spPr>
        <p:txBody>
          <a:bodyPr anchorCtr="0" anchor="t" bIns="45700" lIns="91425" spcFirstLastPara="1" rIns="91425" wrap="square" tIns="45700">
            <a:normAutofit/>
          </a:bodyPr>
          <a:lstStyle>
            <a:lvl1pPr indent="-349123" lvl="0" marL="457200" marR="0" rtl="0" algn="l">
              <a:spcBef>
                <a:spcPts val="600"/>
              </a:spcBef>
              <a:spcAft>
                <a:spcPts val="0"/>
              </a:spcAft>
              <a:buClr>
                <a:schemeClr val="dk2"/>
              </a:buClr>
              <a:buSzPts val="1898"/>
              <a:buFont typeface="Noto Sans Symbols"/>
              <a:buChar char="⦿"/>
              <a:defRPr b="0" i="0" sz="2600" u="none" cap="none" strike="noStrike">
                <a:solidFill>
                  <a:schemeClr val="dk1"/>
                </a:solidFill>
                <a:latin typeface="Trebuchet MS"/>
                <a:ea typeface="Trebuchet MS"/>
                <a:cs typeface="Trebuchet MS"/>
                <a:sym typeface="Trebuchet MS"/>
              </a:defRPr>
            </a:lvl1pPr>
            <a:lvl2pPr indent="-345440" lvl="1" marL="914400" marR="0" rtl="0" algn="l">
              <a:spcBef>
                <a:spcPts val="500"/>
              </a:spcBef>
              <a:spcAft>
                <a:spcPts val="0"/>
              </a:spcAft>
              <a:buClr>
                <a:schemeClr val="accent4"/>
              </a:buClr>
              <a:buSzPts val="1840"/>
              <a:buFont typeface="Noto Sans Symbols"/>
              <a:buChar char="◼"/>
              <a:defRPr b="0" i="0" sz="2300" u="none" cap="none" strike="noStrike">
                <a:solidFill>
                  <a:srgbClr val="6C6C6C"/>
                </a:solidFill>
                <a:latin typeface="Trebuchet MS"/>
                <a:ea typeface="Trebuchet MS"/>
                <a:cs typeface="Trebuchet MS"/>
                <a:sym typeface="Trebuchet MS"/>
              </a:defRPr>
            </a:lvl2pPr>
            <a:lvl3pPr indent="-304800" lvl="2" marL="1371600" marR="0" rtl="0" algn="l">
              <a:spcBef>
                <a:spcPts val="400"/>
              </a:spcBef>
              <a:spcAft>
                <a:spcPts val="0"/>
              </a:spcAft>
              <a:buClr>
                <a:schemeClr val="accent4"/>
              </a:buClr>
              <a:buSzPts val="1200"/>
              <a:buFont typeface="Noto Sans Symbols"/>
              <a:buChar char="🞆"/>
              <a:defRPr b="0" i="0" sz="2000" u="none" cap="none" strike="noStrike">
                <a:solidFill>
                  <a:schemeClr val="dk1"/>
                </a:solidFill>
                <a:latin typeface="Trebuchet MS"/>
                <a:ea typeface="Trebuchet MS"/>
                <a:cs typeface="Trebuchet MS"/>
                <a:sym typeface="Trebuchet MS"/>
              </a:defRPr>
            </a:lvl3pPr>
            <a:lvl4pPr indent="-330200" lvl="3" marL="1828800" marR="0" rtl="0" algn="l">
              <a:spcBef>
                <a:spcPts val="400"/>
              </a:spcBef>
              <a:spcAft>
                <a:spcPts val="0"/>
              </a:spcAft>
              <a:buClr>
                <a:schemeClr val="accent4"/>
              </a:buClr>
              <a:buSzPts val="1600"/>
              <a:buFont typeface="Noto Sans Symbols"/>
              <a:buChar char="⚫"/>
              <a:defRPr b="0" i="0" sz="2000" u="none" cap="none" strike="noStrike">
                <a:solidFill>
                  <a:srgbClr val="6C6C6C"/>
                </a:solidFill>
                <a:latin typeface="Trebuchet MS"/>
                <a:ea typeface="Trebuchet MS"/>
                <a:cs typeface="Trebuchet MS"/>
                <a:sym typeface="Trebuchet MS"/>
              </a:defRPr>
            </a:lvl4pPr>
            <a:lvl5pPr indent="-308610" lvl="4" marL="2286000" marR="0" rtl="0" algn="l">
              <a:spcBef>
                <a:spcPts val="400"/>
              </a:spcBef>
              <a:spcAft>
                <a:spcPts val="0"/>
              </a:spcAft>
              <a:buClr>
                <a:schemeClr val="accent4"/>
              </a:buClr>
              <a:buSzPts val="1260"/>
              <a:buFont typeface="Noto Sans Symbols"/>
              <a:buChar char="◉"/>
              <a:defRPr b="0" i="0" sz="1800" u="none" cap="none" strike="noStrike">
                <a:solidFill>
                  <a:schemeClr val="dk1"/>
                </a:solidFill>
                <a:latin typeface="Trebuchet MS"/>
                <a:ea typeface="Trebuchet MS"/>
                <a:cs typeface="Trebuchet MS"/>
                <a:sym typeface="Trebuchet MS"/>
              </a:defRPr>
            </a:lvl5pPr>
            <a:lvl6pPr indent="-320039" lvl="5" marL="2743200" marR="0" rtl="0" algn="l">
              <a:spcBef>
                <a:spcPts val="400"/>
              </a:spcBef>
              <a:spcAft>
                <a:spcPts val="0"/>
              </a:spcAft>
              <a:buClr>
                <a:schemeClr val="accent4"/>
              </a:buClr>
              <a:buSzPts val="1440"/>
              <a:buFont typeface="Noto Sans Symbols"/>
              <a:buChar char="⚫"/>
              <a:defRPr b="0" i="0" sz="1800" u="none" cap="none" strike="noStrike">
                <a:solidFill>
                  <a:srgbClr val="6C6C6C"/>
                </a:solidFill>
                <a:latin typeface="Trebuchet MS"/>
                <a:ea typeface="Trebuchet MS"/>
                <a:cs typeface="Trebuchet MS"/>
                <a:sym typeface="Trebuchet MS"/>
              </a:defRPr>
            </a:lvl6pPr>
            <a:lvl7pPr indent="-309879" lvl="6" marL="3200400" marR="0" rtl="0" algn="l">
              <a:spcBef>
                <a:spcPts val="320"/>
              </a:spcBef>
              <a:spcAft>
                <a:spcPts val="0"/>
              </a:spcAft>
              <a:buClr>
                <a:schemeClr val="accent4"/>
              </a:buClr>
              <a:buSzPts val="1280"/>
              <a:buFont typeface="Noto Sans Symbols"/>
              <a:buChar char="◼"/>
              <a:defRPr b="0" i="0" sz="1600" u="none" cap="none" strike="noStrike">
                <a:solidFill>
                  <a:schemeClr val="dk1"/>
                </a:solidFill>
                <a:latin typeface="Trebuchet MS"/>
                <a:ea typeface="Trebuchet MS"/>
                <a:cs typeface="Trebuchet MS"/>
                <a:sym typeface="Trebuchet MS"/>
              </a:defRPr>
            </a:lvl7pPr>
            <a:lvl8pPr indent="-330200" lvl="7" marL="3657600" marR="0" rtl="0" algn="l">
              <a:spcBef>
                <a:spcPts val="300"/>
              </a:spcBef>
              <a:spcAft>
                <a:spcPts val="0"/>
              </a:spcAft>
              <a:buClr>
                <a:schemeClr val="accent4"/>
              </a:buClr>
              <a:buSzPts val="1600"/>
              <a:buFont typeface="Trebuchet MS"/>
              <a:buChar char="•"/>
              <a:defRPr b="0" i="0" sz="1600" u="none" cap="none" strike="noStrike">
                <a:solidFill>
                  <a:srgbClr val="6C6C6C"/>
                </a:solidFill>
                <a:latin typeface="Trebuchet MS"/>
                <a:ea typeface="Trebuchet MS"/>
                <a:cs typeface="Trebuchet MS"/>
                <a:sym typeface="Trebuchet MS"/>
              </a:defRPr>
            </a:lvl8pPr>
            <a:lvl9pPr indent="-317500" lvl="8" marL="4114800" marR="0" rtl="0" algn="l">
              <a:spcBef>
                <a:spcPts val="280"/>
              </a:spcBef>
              <a:spcAft>
                <a:spcPts val="0"/>
              </a:spcAft>
              <a:buClr>
                <a:schemeClr val="accent4"/>
              </a:buClr>
              <a:buSzPts val="1400"/>
              <a:buFont typeface="Noto Sans Symbols"/>
              <a:buChar char="▪"/>
              <a:defRPr b="0" i="0" sz="1400" u="none" cap="none" strike="noStrike">
                <a:solidFill>
                  <a:schemeClr val="dk1"/>
                </a:solidFill>
                <a:latin typeface="Trebuchet MS"/>
                <a:ea typeface="Trebuchet MS"/>
                <a:cs typeface="Trebuchet MS"/>
                <a:sym typeface="Trebuchet MS"/>
              </a:defRPr>
            </a:lvl9pPr>
          </a:lstStyle>
          <a:p/>
        </p:txBody>
      </p:sp>
      <p:sp>
        <p:nvSpPr>
          <p:cNvPr id="13" name="Google Shape;13;p24"/>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marR="0" rtl="0" algn="l">
              <a:spcBef>
                <a:spcPts val="0"/>
              </a:spcBef>
              <a:spcAft>
                <a:spcPts val="0"/>
              </a:spcAft>
              <a:buSzPts val="1400"/>
              <a:buNone/>
              <a:defRPr b="0" i="0" sz="1000" u="none" cap="none" strike="noStrike">
                <a:solidFill>
                  <a:schemeClr val="dk2"/>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4" name="Google Shape;14;p24"/>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marR="0" rtl="0" algn="r">
              <a:spcBef>
                <a:spcPts val="0"/>
              </a:spcBef>
              <a:spcAft>
                <a:spcPts val="0"/>
              </a:spcAft>
              <a:buSzPts val="1400"/>
              <a:buNone/>
              <a:defRPr b="0" i="0" sz="1000" u="none" cap="none" strike="noStrike">
                <a:solidFill>
                  <a:schemeClr val="dk2"/>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5" name="Google Shape;15;p24"/>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i="0" sz="1100" u="none" cap="none" strike="noStrike">
                <a:solidFill>
                  <a:schemeClr val="dk2"/>
                </a:solidFill>
                <a:latin typeface="Trebuchet MS"/>
                <a:ea typeface="Trebuchet MS"/>
                <a:cs typeface="Trebuchet MS"/>
                <a:sym typeface="Trebuchet MS"/>
              </a:defRPr>
            </a:lvl1pPr>
            <a:lvl2pPr indent="0" lvl="1" marL="0" marR="0" rtl="0" algn="r">
              <a:spcBef>
                <a:spcPts val="0"/>
              </a:spcBef>
              <a:buNone/>
              <a:defRPr b="0" i="0" sz="1100" u="none" cap="none" strike="noStrike">
                <a:solidFill>
                  <a:schemeClr val="dk2"/>
                </a:solidFill>
                <a:latin typeface="Trebuchet MS"/>
                <a:ea typeface="Trebuchet MS"/>
                <a:cs typeface="Trebuchet MS"/>
                <a:sym typeface="Trebuchet MS"/>
              </a:defRPr>
            </a:lvl2pPr>
            <a:lvl3pPr indent="0" lvl="2" marL="0" marR="0" rtl="0" algn="r">
              <a:spcBef>
                <a:spcPts val="0"/>
              </a:spcBef>
              <a:buNone/>
              <a:defRPr b="0" i="0" sz="1100" u="none" cap="none" strike="noStrike">
                <a:solidFill>
                  <a:schemeClr val="dk2"/>
                </a:solidFill>
                <a:latin typeface="Trebuchet MS"/>
                <a:ea typeface="Trebuchet MS"/>
                <a:cs typeface="Trebuchet MS"/>
                <a:sym typeface="Trebuchet MS"/>
              </a:defRPr>
            </a:lvl3pPr>
            <a:lvl4pPr indent="0" lvl="3" marL="0" marR="0" rtl="0" algn="r">
              <a:spcBef>
                <a:spcPts val="0"/>
              </a:spcBef>
              <a:buNone/>
              <a:defRPr b="0" i="0" sz="1100" u="none" cap="none" strike="noStrike">
                <a:solidFill>
                  <a:schemeClr val="dk2"/>
                </a:solidFill>
                <a:latin typeface="Trebuchet MS"/>
                <a:ea typeface="Trebuchet MS"/>
                <a:cs typeface="Trebuchet MS"/>
                <a:sym typeface="Trebuchet MS"/>
              </a:defRPr>
            </a:lvl4pPr>
            <a:lvl5pPr indent="0" lvl="4" marL="0" marR="0" rtl="0" algn="r">
              <a:spcBef>
                <a:spcPts val="0"/>
              </a:spcBef>
              <a:buNone/>
              <a:defRPr b="0" i="0" sz="1100" u="none" cap="none" strike="noStrike">
                <a:solidFill>
                  <a:schemeClr val="dk2"/>
                </a:solidFill>
                <a:latin typeface="Trebuchet MS"/>
                <a:ea typeface="Trebuchet MS"/>
                <a:cs typeface="Trebuchet MS"/>
                <a:sym typeface="Trebuchet MS"/>
              </a:defRPr>
            </a:lvl5pPr>
            <a:lvl6pPr indent="0" lvl="5" marL="0" marR="0" rtl="0" algn="r">
              <a:spcBef>
                <a:spcPts val="0"/>
              </a:spcBef>
              <a:buNone/>
              <a:defRPr b="0" i="0" sz="1100" u="none" cap="none" strike="noStrike">
                <a:solidFill>
                  <a:schemeClr val="dk2"/>
                </a:solidFill>
                <a:latin typeface="Trebuchet MS"/>
                <a:ea typeface="Trebuchet MS"/>
                <a:cs typeface="Trebuchet MS"/>
                <a:sym typeface="Trebuchet MS"/>
              </a:defRPr>
            </a:lvl6pPr>
            <a:lvl7pPr indent="0" lvl="6" marL="0" marR="0" rtl="0" algn="r">
              <a:spcBef>
                <a:spcPts val="0"/>
              </a:spcBef>
              <a:buNone/>
              <a:defRPr b="0" i="0" sz="1100" u="none" cap="none" strike="noStrike">
                <a:solidFill>
                  <a:schemeClr val="dk2"/>
                </a:solidFill>
                <a:latin typeface="Trebuchet MS"/>
                <a:ea typeface="Trebuchet MS"/>
                <a:cs typeface="Trebuchet MS"/>
                <a:sym typeface="Trebuchet MS"/>
              </a:defRPr>
            </a:lvl7pPr>
            <a:lvl8pPr indent="0" lvl="7" marL="0" marR="0" rtl="0" algn="r">
              <a:spcBef>
                <a:spcPts val="0"/>
              </a:spcBef>
              <a:buNone/>
              <a:defRPr b="0" i="0" sz="1100" u="none" cap="none" strike="noStrike">
                <a:solidFill>
                  <a:schemeClr val="dk2"/>
                </a:solidFill>
                <a:latin typeface="Trebuchet MS"/>
                <a:ea typeface="Trebuchet MS"/>
                <a:cs typeface="Trebuchet MS"/>
                <a:sym typeface="Trebuchet MS"/>
              </a:defRPr>
            </a:lvl8pPr>
            <a:lvl9pPr indent="0" lvl="8" marL="0" marR="0" rtl="0" algn="r">
              <a:spcBef>
                <a:spcPts val="0"/>
              </a:spcBef>
              <a:buNone/>
              <a:defRPr b="0" i="0" sz="1100" u="none" cap="none" strike="noStrike">
                <a:solidFill>
                  <a:schemeClr val="dk2"/>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businessmodelanalyst.com/customer-segments-business-model-canvas/" TargetMode="External"/><Relationship Id="rId4" Type="http://schemas.openxmlformats.org/officeDocument/2006/relationships/hyperlink" Target="https://businessmodelanalyst.com/value-proposition-business-model-canvas/" TargetMode="External"/><Relationship Id="rId5" Type="http://schemas.openxmlformats.org/officeDocument/2006/relationships/hyperlink" Target="https://businessmodelanalyst.com/distribution-channels-business-model-canvas/" TargetMode="External"/><Relationship Id="rId6" Type="http://schemas.openxmlformats.org/officeDocument/2006/relationships/hyperlink" Target="https://businessmodelanalyst.com/customer-relationship-business-model-canva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businessmodelanalyst.com/revenue-streams-business-model-canvas/" TargetMode="External"/><Relationship Id="rId4" Type="http://schemas.openxmlformats.org/officeDocument/2006/relationships/hyperlink" Target="https://businessmodelanalyst.com/key-resources-business-model-canvas/" TargetMode="External"/><Relationship Id="rId5" Type="http://schemas.openxmlformats.org/officeDocument/2006/relationships/hyperlink" Target="https://businessmodelanalyst.com/key-activities-business-model-canvas/" TargetMode="External"/><Relationship Id="rId6" Type="http://schemas.openxmlformats.org/officeDocument/2006/relationships/hyperlink" Target="https://businessmodelanalyst.com/key-partners-business-model-canvas/" TargetMode="External"/><Relationship Id="rId7" Type="http://schemas.openxmlformats.org/officeDocument/2006/relationships/hyperlink" Target="https://businessmodelanalyst.com/cost-structure-business-model-canva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txBox="1"/>
          <p:nvPr>
            <p:ph type="ctrTitle"/>
          </p:nvPr>
        </p:nvSpPr>
        <p:spPr>
          <a:xfrm>
            <a:off x="2667000" y="3124200"/>
            <a:ext cx="6477000" cy="914400"/>
          </a:xfrm>
          <a:prstGeom prst="rect">
            <a:avLst/>
          </a:prstGeom>
          <a:noFill/>
          <a:ln>
            <a:noFill/>
          </a:ln>
        </p:spPr>
        <p:txBody>
          <a:bodyPr anchorCtr="0" anchor="b" bIns="0" lIns="45700" spcFirstLastPara="1" rIns="45700" wrap="square" tIns="0">
            <a:noAutofit/>
          </a:bodyPr>
          <a:lstStyle/>
          <a:p>
            <a:pPr indent="0" lvl="0" marL="0" rtl="0" algn="ctr">
              <a:spcBef>
                <a:spcPts val="0"/>
              </a:spcBef>
              <a:spcAft>
                <a:spcPts val="0"/>
              </a:spcAft>
              <a:buClr>
                <a:srgbClr val="FEF7F0"/>
              </a:buClr>
              <a:buSzPts val="3200"/>
              <a:buFont typeface="Trebuchet MS"/>
              <a:buNone/>
            </a:pPr>
            <a:r>
              <a:rPr lang="en-US" sz="3200"/>
              <a:t>MENTORING AND GUIDING STARTUPS: </a:t>
            </a:r>
            <a:r>
              <a:rPr lang="en-US" sz="2400"/>
              <a:t>FROM IDEATION TO GROWTH</a:t>
            </a:r>
            <a:endParaRPr sz="3200">
              <a:solidFill>
                <a:srgbClr val="FCE1AE"/>
              </a:solidFill>
            </a:endParaRPr>
          </a:p>
        </p:txBody>
      </p:sp>
      <p:pic>
        <p:nvPicPr>
          <p:cNvPr descr="C:\Users\User\Desktop\8634853-Background-concept-illustration-of-business-entrepreneurship-entrepreneur-Stock-Illustration.jpg" id="94" name="Google Shape;94;p1"/>
          <p:cNvPicPr preferRelativeResize="0"/>
          <p:nvPr/>
        </p:nvPicPr>
        <p:blipFill rotWithShape="1">
          <a:blip r:embed="rId3">
            <a:alphaModFix/>
          </a:blip>
          <a:srcRect b="0" l="0" r="0" t="0"/>
          <a:stretch/>
        </p:blipFill>
        <p:spPr>
          <a:xfrm>
            <a:off x="0" y="0"/>
            <a:ext cx="3962400" cy="2057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0"/>
          <p:cNvSpPr txBox="1"/>
          <p:nvPr>
            <p:ph type="title"/>
          </p:nvPr>
        </p:nvSpPr>
        <p:spPr>
          <a:xfrm>
            <a:off x="228600" y="320040"/>
            <a:ext cx="7467600" cy="74676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EF7F0"/>
              </a:buClr>
              <a:buSzPts val="2400"/>
              <a:buFont typeface="Trebuchet MS"/>
              <a:buNone/>
            </a:pPr>
            <a:r>
              <a:rPr lang="en-US" sz="2400">
                <a:solidFill>
                  <a:schemeClr val="dk1"/>
                </a:solidFill>
              </a:rPr>
              <a:t>ASSESSING FEASIBILITY OF A NEW VENTURE</a:t>
            </a:r>
            <a:endParaRPr>
              <a:solidFill>
                <a:schemeClr val="dk1"/>
              </a:solidFill>
            </a:endParaRPr>
          </a:p>
        </p:txBody>
      </p:sp>
      <p:pic>
        <p:nvPicPr>
          <p:cNvPr descr="C:\Users\User\Desktop\Untitled.png" id="147" name="Google Shape;147;p10"/>
          <p:cNvPicPr preferRelativeResize="0"/>
          <p:nvPr>
            <p:ph idx="1" type="body"/>
          </p:nvPr>
        </p:nvPicPr>
        <p:blipFill rotWithShape="1">
          <a:blip r:embed="rId3">
            <a:alphaModFix/>
          </a:blip>
          <a:srcRect b="0" l="0" r="0" t="0"/>
          <a:stretch/>
        </p:blipFill>
        <p:spPr>
          <a:xfrm>
            <a:off x="0" y="1371600"/>
            <a:ext cx="8077200" cy="5257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1"/>
          <p:cNvSpPr txBox="1"/>
          <p:nvPr>
            <p:ph type="title"/>
          </p:nvPr>
        </p:nvSpPr>
        <p:spPr>
          <a:xfrm>
            <a:off x="457200" y="320040"/>
            <a:ext cx="7239000" cy="89916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EF7F0"/>
              </a:buClr>
              <a:buSzPts val="2400"/>
              <a:buFont typeface="Trebuchet MS"/>
              <a:buNone/>
            </a:pPr>
            <a:r>
              <a:rPr lang="en-US" sz="2400">
                <a:solidFill>
                  <a:schemeClr val="dk1"/>
                </a:solidFill>
              </a:rPr>
              <a:t>EVALUATE TECHNICAL FEASIBILITY</a:t>
            </a:r>
            <a:endParaRPr>
              <a:solidFill>
                <a:schemeClr val="dk1"/>
              </a:solidFill>
            </a:endParaRPr>
          </a:p>
        </p:txBody>
      </p:sp>
      <p:sp>
        <p:nvSpPr>
          <p:cNvPr id="153" name="Google Shape;153;p11"/>
          <p:cNvSpPr txBox="1"/>
          <p:nvPr>
            <p:ph idx="1" type="body"/>
          </p:nvPr>
        </p:nvSpPr>
        <p:spPr>
          <a:xfrm>
            <a:off x="533401" y="1676400"/>
            <a:ext cx="7162799" cy="4121504"/>
          </a:xfrm>
          <a:prstGeom prst="rect">
            <a:avLst/>
          </a:prstGeom>
          <a:noFill/>
          <a:ln>
            <a:noFill/>
          </a:ln>
        </p:spPr>
        <p:txBody>
          <a:bodyPr anchorCtr="0" anchor="t" bIns="45700" lIns="91425" spcFirstLastPara="1" rIns="91425" wrap="square" tIns="45700">
            <a:normAutofit/>
          </a:bodyPr>
          <a:lstStyle/>
          <a:p>
            <a:pPr indent="-274320" lvl="0" marL="274320" rtl="0" algn="l">
              <a:lnSpc>
                <a:spcPct val="95000"/>
              </a:lnSpc>
              <a:spcBef>
                <a:spcPts val="0"/>
              </a:spcBef>
              <a:spcAft>
                <a:spcPts val="0"/>
              </a:spcAft>
              <a:buSzPts val="1752"/>
              <a:buFont typeface="Trebuchet MS"/>
              <a:buChar char="•"/>
            </a:pPr>
            <a:r>
              <a:rPr b="1" lang="en-US" sz="2400"/>
              <a:t>Ease of processing and manufacturing</a:t>
            </a:r>
            <a:endParaRPr/>
          </a:p>
          <a:p>
            <a:pPr indent="-274320" lvl="0" marL="274320" rtl="0" algn="l">
              <a:lnSpc>
                <a:spcPct val="95000"/>
              </a:lnSpc>
              <a:spcBef>
                <a:spcPts val="600"/>
              </a:spcBef>
              <a:spcAft>
                <a:spcPts val="0"/>
              </a:spcAft>
              <a:buSzPts val="1752"/>
              <a:buFont typeface="Trebuchet MS"/>
              <a:buChar char="•"/>
            </a:pPr>
            <a:r>
              <a:rPr b="1" lang="en-US" sz="2400"/>
              <a:t>Functional design and attractiveness</a:t>
            </a:r>
            <a:endParaRPr/>
          </a:p>
          <a:p>
            <a:pPr indent="-274320" lvl="0" marL="274320" rtl="0" algn="l">
              <a:lnSpc>
                <a:spcPct val="95000"/>
              </a:lnSpc>
              <a:spcBef>
                <a:spcPts val="600"/>
              </a:spcBef>
              <a:spcAft>
                <a:spcPts val="0"/>
              </a:spcAft>
              <a:buSzPts val="1752"/>
              <a:buFont typeface="Trebuchet MS"/>
              <a:buChar char="•"/>
            </a:pPr>
            <a:r>
              <a:rPr b="1" lang="en-US" sz="2400"/>
              <a:t>Flexibility, durability, reliability </a:t>
            </a:r>
            <a:endParaRPr/>
          </a:p>
          <a:p>
            <a:pPr indent="-274320" lvl="0" marL="274320" rtl="0" algn="l">
              <a:lnSpc>
                <a:spcPct val="95000"/>
              </a:lnSpc>
              <a:spcBef>
                <a:spcPts val="600"/>
              </a:spcBef>
              <a:spcAft>
                <a:spcPts val="0"/>
              </a:spcAft>
              <a:buSzPts val="1752"/>
              <a:buFont typeface="Trebuchet MS"/>
              <a:buChar char="•"/>
            </a:pPr>
            <a:r>
              <a:rPr b="1" lang="en-US" sz="2400"/>
              <a:t>Product safety</a:t>
            </a:r>
            <a:endParaRPr/>
          </a:p>
          <a:p>
            <a:pPr indent="-274320" lvl="0" marL="274320" rtl="0" algn="l">
              <a:lnSpc>
                <a:spcPct val="95000"/>
              </a:lnSpc>
              <a:spcBef>
                <a:spcPts val="600"/>
              </a:spcBef>
              <a:spcAft>
                <a:spcPts val="0"/>
              </a:spcAft>
              <a:buSzPts val="1752"/>
              <a:buFont typeface="Trebuchet MS"/>
              <a:buChar char="•"/>
            </a:pPr>
            <a:r>
              <a:rPr b="1" lang="en-US" sz="2400"/>
              <a:t>Ease and low cost of maintenance</a:t>
            </a:r>
            <a:endParaRPr/>
          </a:p>
          <a:p>
            <a:pPr indent="-274320" lvl="0" marL="274320" rtl="0" algn="l">
              <a:lnSpc>
                <a:spcPct val="95000"/>
              </a:lnSpc>
              <a:spcBef>
                <a:spcPts val="600"/>
              </a:spcBef>
              <a:spcAft>
                <a:spcPts val="0"/>
              </a:spcAft>
              <a:buSzPts val="1752"/>
              <a:buFont typeface="Trebuchet MS"/>
              <a:buChar char="•"/>
            </a:pPr>
            <a:r>
              <a:rPr b="1" lang="en-US" sz="2400"/>
              <a:t>User friendliness</a:t>
            </a:r>
            <a:endParaRPr/>
          </a:p>
          <a:p>
            <a:pPr indent="-190881" lvl="0" marL="274320" rtl="0" algn="l">
              <a:lnSpc>
                <a:spcPct val="95000"/>
              </a:lnSpc>
              <a:spcBef>
                <a:spcPts val="600"/>
              </a:spcBef>
              <a:spcAft>
                <a:spcPts val="0"/>
              </a:spcAft>
              <a:buSzPts val="1314"/>
              <a:buFont typeface="Trebuchet MS"/>
              <a:buNone/>
            </a:pPr>
            <a:r>
              <a:t/>
            </a:r>
            <a:endParaRPr sz="1800"/>
          </a:p>
          <a:p>
            <a:pPr indent="-274320" lvl="0" marL="274320" rtl="0" algn="l">
              <a:lnSpc>
                <a:spcPct val="95000"/>
              </a:lnSpc>
              <a:spcBef>
                <a:spcPts val="600"/>
              </a:spcBef>
              <a:spcAft>
                <a:spcPts val="0"/>
              </a:spcAft>
              <a:buSzPts val="1314"/>
              <a:buFont typeface="Noto Sans Symbols"/>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2"/>
          <p:cNvSpPr txBox="1"/>
          <p:nvPr>
            <p:ph type="title"/>
          </p:nvPr>
        </p:nvSpPr>
        <p:spPr>
          <a:xfrm>
            <a:off x="457200" y="304800"/>
            <a:ext cx="7239000" cy="6858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EF7F0"/>
              </a:buClr>
              <a:buSzPts val="2000"/>
              <a:buFont typeface="Trebuchet MS"/>
              <a:buNone/>
            </a:pPr>
            <a:r>
              <a:rPr lang="en-US" sz="2000">
                <a:solidFill>
                  <a:schemeClr val="dk1"/>
                </a:solidFill>
              </a:rPr>
              <a:t>EVALUATE MARKETABILITY</a:t>
            </a:r>
            <a:endParaRPr>
              <a:solidFill>
                <a:schemeClr val="dk1"/>
              </a:solidFill>
            </a:endParaRPr>
          </a:p>
        </p:txBody>
      </p:sp>
      <p:sp>
        <p:nvSpPr>
          <p:cNvPr id="159" name="Google Shape;159;p12"/>
          <p:cNvSpPr txBox="1"/>
          <p:nvPr>
            <p:ph idx="1" type="body"/>
          </p:nvPr>
        </p:nvSpPr>
        <p:spPr>
          <a:xfrm>
            <a:off x="228600" y="1295401"/>
            <a:ext cx="7924801" cy="4953000"/>
          </a:xfrm>
          <a:prstGeom prst="rect">
            <a:avLst/>
          </a:prstGeom>
          <a:noFill/>
          <a:ln>
            <a:noFill/>
          </a:ln>
        </p:spPr>
        <p:txBody>
          <a:bodyPr anchorCtr="0" anchor="t" bIns="45700" lIns="91425" spcFirstLastPara="1" rIns="91425" wrap="square" tIns="45700">
            <a:normAutofit/>
          </a:bodyPr>
          <a:lstStyle/>
          <a:p>
            <a:pPr indent="-274320" lvl="0" marL="274320" rtl="0" algn="l">
              <a:lnSpc>
                <a:spcPct val="95000"/>
              </a:lnSpc>
              <a:spcBef>
                <a:spcPts val="0"/>
              </a:spcBef>
              <a:spcAft>
                <a:spcPts val="0"/>
              </a:spcAft>
              <a:buSzPts val="1898"/>
              <a:buNone/>
            </a:pPr>
            <a:r>
              <a:t/>
            </a:r>
            <a:endParaRPr b="1"/>
          </a:p>
          <a:p>
            <a:pPr indent="-274320" lvl="0" marL="274320" rtl="0" algn="l">
              <a:lnSpc>
                <a:spcPct val="160000"/>
              </a:lnSpc>
              <a:spcBef>
                <a:spcPts val="0"/>
              </a:spcBef>
              <a:spcAft>
                <a:spcPts val="0"/>
              </a:spcAft>
              <a:buSzPts val="1606"/>
              <a:buChar char="⦿"/>
            </a:pPr>
            <a:r>
              <a:rPr b="1" lang="en-US" sz="2200"/>
              <a:t>Who are my target customers?</a:t>
            </a:r>
            <a:endParaRPr/>
          </a:p>
          <a:p>
            <a:pPr indent="-274320" lvl="0" marL="274320" rtl="0" algn="l">
              <a:lnSpc>
                <a:spcPct val="160000"/>
              </a:lnSpc>
              <a:spcBef>
                <a:spcPts val="0"/>
              </a:spcBef>
              <a:spcAft>
                <a:spcPts val="0"/>
              </a:spcAft>
              <a:buSzPts val="1606"/>
              <a:buChar char="⦿"/>
            </a:pPr>
            <a:r>
              <a:rPr b="1" lang="en-US" sz="2200"/>
              <a:t>How big are these markets?</a:t>
            </a:r>
            <a:endParaRPr/>
          </a:p>
          <a:p>
            <a:pPr indent="-274320" lvl="0" marL="274320" rtl="0" algn="l">
              <a:lnSpc>
                <a:spcPct val="160000"/>
              </a:lnSpc>
              <a:spcBef>
                <a:spcPts val="0"/>
              </a:spcBef>
              <a:spcAft>
                <a:spcPts val="0"/>
              </a:spcAft>
              <a:buSzPts val="1606"/>
              <a:buChar char="⦿"/>
            </a:pPr>
            <a:r>
              <a:rPr b="1" lang="en-US" sz="2200"/>
              <a:t>To which extent the potential market can be exploited?</a:t>
            </a:r>
            <a:endParaRPr b="1" sz="2200"/>
          </a:p>
          <a:p>
            <a:pPr indent="-274320" lvl="0" marL="274320" rtl="0" algn="l">
              <a:lnSpc>
                <a:spcPct val="160000"/>
              </a:lnSpc>
              <a:spcBef>
                <a:spcPts val="0"/>
              </a:spcBef>
              <a:spcAft>
                <a:spcPts val="0"/>
              </a:spcAft>
              <a:buSzPts val="1606"/>
              <a:buChar char="⦿"/>
            </a:pPr>
            <a:r>
              <a:rPr b="1" lang="en-US" sz="2200"/>
              <a:t>Where do my target customers normally gather?</a:t>
            </a:r>
            <a:endParaRPr/>
          </a:p>
          <a:p>
            <a:pPr indent="-274320" lvl="0" marL="274320" rtl="0" algn="l">
              <a:lnSpc>
                <a:spcPct val="160000"/>
              </a:lnSpc>
              <a:spcBef>
                <a:spcPts val="0"/>
              </a:spcBef>
              <a:spcAft>
                <a:spcPts val="0"/>
              </a:spcAft>
              <a:buSzPts val="1606"/>
              <a:buChar char="⦿"/>
            </a:pPr>
            <a:r>
              <a:rPr b="1" lang="en-US" sz="2200"/>
              <a:t>What will be good channels to reach them?</a:t>
            </a:r>
            <a:endParaRPr/>
          </a:p>
          <a:p>
            <a:pPr indent="-274320" lvl="0" marL="274320" rtl="0" algn="l">
              <a:lnSpc>
                <a:spcPct val="160000"/>
              </a:lnSpc>
              <a:spcBef>
                <a:spcPts val="0"/>
              </a:spcBef>
              <a:spcAft>
                <a:spcPts val="0"/>
              </a:spcAft>
              <a:buSzPts val="1606"/>
              <a:buChar char="⦿"/>
            </a:pPr>
            <a:r>
              <a:rPr b="1" lang="en-US" sz="2200"/>
              <a:t>How should I validate my assumptions with them?</a:t>
            </a:r>
            <a:endParaRPr/>
          </a:p>
          <a:p>
            <a:pPr indent="-274320" lvl="0" marL="274320" rtl="0" algn="l">
              <a:spcBef>
                <a:spcPts val="0"/>
              </a:spcBef>
              <a:spcAft>
                <a:spcPts val="0"/>
              </a:spcAft>
              <a:buSzPts val="1606"/>
              <a:buNone/>
            </a:pPr>
            <a:r>
              <a:t/>
            </a:r>
            <a:endParaRPr b="1" sz="2200"/>
          </a:p>
          <a:p>
            <a:pPr indent="-195516" lvl="0" marL="274320" rtl="0" algn="l">
              <a:lnSpc>
                <a:spcPct val="95000"/>
              </a:lnSpc>
              <a:spcBef>
                <a:spcPts val="0"/>
              </a:spcBef>
              <a:spcAft>
                <a:spcPts val="0"/>
              </a:spcAft>
              <a:buSzPts val="1241"/>
              <a:buFont typeface="Trebuchet MS"/>
              <a:buNone/>
            </a:pPr>
            <a:r>
              <a:t/>
            </a:r>
            <a:endParaRPr sz="1700"/>
          </a:p>
          <a:p>
            <a:pPr indent="-274320" lvl="0" marL="274320" rtl="0" algn="l">
              <a:lnSpc>
                <a:spcPct val="95000"/>
              </a:lnSpc>
              <a:spcBef>
                <a:spcPts val="600"/>
              </a:spcBef>
              <a:spcAft>
                <a:spcPts val="0"/>
              </a:spcAft>
              <a:buSzPts val="1241"/>
              <a:buFont typeface="Noto Sans Symbols"/>
              <a:buNone/>
            </a:pPr>
            <a:r>
              <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3"/>
          <p:cNvSpPr txBox="1"/>
          <p:nvPr>
            <p:ph type="title"/>
          </p:nvPr>
        </p:nvSpPr>
        <p:spPr>
          <a:xfrm>
            <a:off x="457200" y="320040"/>
            <a:ext cx="7239000" cy="51816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EF7F0"/>
              </a:buClr>
              <a:buSzPts val="2400"/>
              <a:buFont typeface="Trebuchet MS"/>
              <a:buNone/>
            </a:pPr>
            <a:r>
              <a:rPr lang="en-US" sz="2400">
                <a:solidFill>
                  <a:schemeClr val="dk1"/>
                </a:solidFill>
              </a:rPr>
              <a:t>EVALUATE  FINANCIAL FEASIBILITY</a:t>
            </a:r>
            <a:endParaRPr sz="2400">
              <a:solidFill>
                <a:schemeClr val="dk1"/>
              </a:solidFill>
            </a:endParaRPr>
          </a:p>
        </p:txBody>
      </p:sp>
      <p:sp>
        <p:nvSpPr>
          <p:cNvPr id="165" name="Google Shape;165;p13"/>
          <p:cNvSpPr txBox="1"/>
          <p:nvPr>
            <p:ph idx="1" type="body"/>
          </p:nvPr>
        </p:nvSpPr>
        <p:spPr>
          <a:xfrm>
            <a:off x="457200" y="1609416"/>
            <a:ext cx="7467600" cy="484632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SzPts val="1898"/>
              <a:buNone/>
            </a:pPr>
            <a:r>
              <a:rPr lang="en-US"/>
              <a:t>For the purpose of establishing a business or attracting investors, a prospective entrepreneur  should include at least three key things in the comprehensive financial feasibility study:</a:t>
            </a:r>
            <a:endParaRPr/>
          </a:p>
          <a:p>
            <a:pPr indent="-274320" lvl="0" marL="274320" rtl="0" algn="l">
              <a:spcBef>
                <a:spcPts val="600"/>
              </a:spcBef>
              <a:spcAft>
                <a:spcPts val="0"/>
              </a:spcAft>
              <a:buSzPts val="1898"/>
              <a:buNone/>
            </a:pPr>
            <a:r>
              <a:rPr lang="en-US"/>
              <a:t> </a:t>
            </a:r>
            <a:endParaRPr/>
          </a:p>
          <a:p>
            <a:pPr indent="-514350" lvl="0" marL="514350" rtl="0" algn="l">
              <a:spcBef>
                <a:spcPts val="600"/>
              </a:spcBef>
              <a:spcAft>
                <a:spcPts val="0"/>
              </a:spcAft>
              <a:buSzPts val="1898"/>
              <a:buFont typeface="Trebuchet MS"/>
              <a:buAutoNum type="arabicPeriod"/>
            </a:pPr>
            <a:r>
              <a:rPr lang="en-US"/>
              <a:t>Start-Up Capital Requirements </a:t>
            </a:r>
            <a:endParaRPr/>
          </a:p>
          <a:p>
            <a:pPr indent="-514350" lvl="0" marL="514350" rtl="0" algn="l">
              <a:spcBef>
                <a:spcPts val="600"/>
              </a:spcBef>
              <a:spcAft>
                <a:spcPts val="0"/>
              </a:spcAft>
              <a:buSzPts val="1898"/>
              <a:buFont typeface="Trebuchet MS"/>
              <a:buAutoNum type="arabicPeriod"/>
            </a:pPr>
            <a:r>
              <a:rPr lang="en-US"/>
              <a:t>Start-Up Capital Sources</a:t>
            </a:r>
            <a:endParaRPr/>
          </a:p>
          <a:p>
            <a:pPr indent="-514350" lvl="0" marL="514350" rtl="0" algn="l">
              <a:spcBef>
                <a:spcPts val="600"/>
              </a:spcBef>
              <a:spcAft>
                <a:spcPts val="0"/>
              </a:spcAft>
              <a:buSzPts val="1898"/>
              <a:buFont typeface="Trebuchet MS"/>
              <a:buAutoNum type="arabicPeriod"/>
            </a:pPr>
            <a:r>
              <a:rPr lang="en-US"/>
              <a:t>Potential Returns for Investors. </a:t>
            </a:r>
            <a:endParaRPr/>
          </a:p>
          <a:p>
            <a:pPr indent="-153797" lvl="0" marL="274320" rtl="0" algn="l">
              <a:spcBef>
                <a:spcPts val="600"/>
              </a:spcBef>
              <a:spcAft>
                <a:spcPts val="0"/>
              </a:spcAft>
              <a:buSzPts val="1898"/>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4"/>
          <p:cNvSpPr txBox="1"/>
          <p:nvPr>
            <p:ph type="title"/>
          </p:nvPr>
        </p:nvSpPr>
        <p:spPr>
          <a:xfrm>
            <a:off x="457200" y="320040"/>
            <a:ext cx="7239000" cy="822960"/>
          </a:xfrm>
          <a:prstGeom prst="rect">
            <a:avLst/>
          </a:prstGeom>
          <a:noFill/>
          <a:ln>
            <a:noFill/>
          </a:ln>
        </p:spPr>
        <p:txBody>
          <a:bodyPr anchorCtr="0" anchor="b" bIns="0" lIns="45700" spcFirstLastPara="1" rIns="45700" wrap="square" tIns="0">
            <a:normAutofit fontScale="90000"/>
          </a:bodyPr>
          <a:lstStyle/>
          <a:p>
            <a:pPr indent="0" lvl="0" marL="0" rtl="0" algn="l">
              <a:spcBef>
                <a:spcPts val="0"/>
              </a:spcBef>
              <a:spcAft>
                <a:spcPts val="0"/>
              </a:spcAft>
              <a:buClr>
                <a:srgbClr val="FEF7F0"/>
              </a:buClr>
              <a:buSzPct val="100000"/>
              <a:buFont typeface="Trebuchet MS"/>
              <a:buNone/>
            </a:pPr>
            <a:r>
              <a:rPr lang="en-US" sz="2000">
                <a:solidFill>
                  <a:schemeClr val="dk1"/>
                </a:solidFill>
              </a:rPr>
              <a:t>ANALYSIS OF ORGANIZATIONAL CAPABILITIES/ PRODUCT / SOLUTION VALIDATION</a:t>
            </a:r>
            <a:br>
              <a:rPr b="1" lang="en-US" sz="2000">
                <a:solidFill>
                  <a:schemeClr val="dk1"/>
                </a:solidFill>
                <a:latin typeface="Arial Rounded"/>
                <a:ea typeface="Arial Rounded"/>
                <a:cs typeface="Arial Rounded"/>
                <a:sym typeface="Arial Rounded"/>
              </a:rPr>
            </a:br>
            <a:endParaRPr sz="2000">
              <a:solidFill>
                <a:schemeClr val="dk1"/>
              </a:solidFill>
            </a:endParaRPr>
          </a:p>
        </p:txBody>
      </p:sp>
      <p:sp>
        <p:nvSpPr>
          <p:cNvPr id="171" name="Google Shape;171;p14"/>
          <p:cNvSpPr txBox="1"/>
          <p:nvPr>
            <p:ph idx="1" type="body"/>
          </p:nvPr>
        </p:nvSpPr>
        <p:spPr>
          <a:xfrm>
            <a:off x="304800" y="1143000"/>
            <a:ext cx="7848601" cy="55626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460"/>
              <a:buChar char="⦿"/>
            </a:pPr>
            <a:r>
              <a:rPr lang="en-US" sz="2000">
                <a:solidFill>
                  <a:schemeClr val="dk1"/>
                </a:solidFill>
              </a:rPr>
              <a:t>Do I understand my target customers enough to come up with potential solutions to solve their problems?</a:t>
            </a:r>
            <a:endParaRPr/>
          </a:p>
          <a:p>
            <a:pPr indent="-274320" lvl="0" marL="274320" rtl="0" algn="l">
              <a:spcBef>
                <a:spcPts val="600"/>
              </a:spcBef>
              <a:spcAft>
                <a:spcPts val="0"/>
              </a:spcAft>
              <a:buSzPts val="1460"/>
              <a:buChar char="⦿"/>
            </a:pPr>
            <a:r>
              <a:rPr lang="en-US" sz="2000">
                <a:solidFill>
                  <a:schemeClr val="dk1"/>
                </a:solidFill>
              </a:rPr>
              <a:t>What are some of the potential solutions that might be able to solve their problems?</a:t>
            </a:r>
            <a:endParaRPr/>
          </a:p>
          <a:p>
            <a:pPr indent="-274320" lvl="0" marL="274320" rtl="0" algn="l">
              <a:lnSpc>
                <a:spcPct val="160000"/>
              </a:lnSpc>
              <a:spcBef>
                <a:spcPts val="600"/>
              </a:spcBef>
              <a:spcAft>
                <a:spcPts val="0"/>
              </a:spcAft>
              <a:buSzPts val="1460"/>
              <a:buChar char="⦿"/>
            </a:pPr>
            <a:r>
              <a:rPr lang="en-US" sz="2000"/>
              <a:t>Which is the best solution to solve this pain/problem?</a:t>
            </a:r>
            <a:endParaRPr/>
          </a:p>
          <a:p>
            <a:pPr indent="-274320" lvl="0" marL="274320" rtl="0" algn="l">
              <a:lnSpc>
                <a:spcPct val="160000"/>
              </a:lnSpc>
              <a:spcBef>
                <a:spcPts val="600"/>
              </a:spcBef>
              <a:spcAft>
                <a:spcPts val="0"/>
              </a:spcAft>
              <a:buSzPts val="1460"/>
              <a:buChar char="⦿"/>
            </a:pPr>
            <a:r>
              <a:rPr lang="en-US" sz="2000"/>
              <a:t>How to build Minimum Viable Products?</a:t>
            </a:r>
            <a:endParaRPr/>
          </a:p>
          <a:p>
            <a:pPr indent="-274320" lvl="0" marL="274320" rtl="0" algn="l">
              <a:lnSpc>
                <a:spcPct val="160000"/>
              </a:lnSpc>
              <a:spcBef>
                <a:spcPts val="600"/>
              </a:spcBef>
              <a:spcAft>
                <a:spcPts val="0"/>
              </a:spcAft>
              <a:buSzPts val="1460"/>
              <a:buChar char="⦿"/>
            </a:pPr>
            <a:r>
              <a:rPr lang="en-US" sz="2000"/>
              <a:t>Are the initial production costs realistic?</a:t>
            </a:r>
            <a:endParaRPr/>
          </a:p>
          <a:p>
            <a:pPr indent="-274320" lvl="0" marL="274320" rtl="0" algn="l">
              <a:lnSpc>
                <a:spcPct val="160000"/>
              </a:lnSpc>
              <a:spcBef>
                <a:spcPts val="600"/>
              </a:spcBef>
              <a:spcAft>
                <a:spcPts val="0"/>
              </a:spcAft>
              <a:buSzPts val="1460"/>
              <a:buChar char="⦿"/>
            </a:pPr>
            <a:r>
              <a:rPr lang="en-US" sz="2000"/>
              <a:t>Are the initial marketing costs realistic?</a:t>
            </a:r>
            <a:endParaRPr/>
          </a:p>
          <a:p>
            <a:pPr indent="-274320" lvl="0" marL="274320" rtl="0" algn="l">
              <a:lnSpc>
                <a:spcPct val="160000"/>
              </a:lnSpc>
              <a:spcBef>
                <a:spcPts val="600"/>
              </a:spcBef>
              <a:spcAft>
                <a:spcPts val="0"/>
              </a:spcAft>
              <a:buSzPts val="1460"/>
              <a:buChar char="⦿"/>
            </a:pPr>
            <a:r>
              <a:rPr lang="en-US" sz="2000"/>
              <a:t>Does the product have potential for high margins?</a:t>
            </a:r>
            <a:endParaRPr/>
          </a:p>
          <a:p>
            <a:pPr indent="-274320" lvl="0" marL="274320" rtl="0" algn="l">
              <a:lnSpc>
                <a:spcPct val="160000"/>
              </a:lnSpc>
              <a:spcBef>
                <a:spcPts val="600"/>
              </a:spcBef>
              <a:spcAft>
                <a:spcPts val="0"/>
              </a:spcAft>
              <a:buSzPts val="1460"/>
              <a:buChar char="⦿"/>
            </a:pPr>
            <a:r>
              <a:rPr lang="en-US" sz="2000"/>
              <a:t>Is the time required to get to the market and to reach the break-even point realistic?</a:t>
            </a:r>
            <a:endParaRPr/>
          </a:p>
          <a:p>
            <a:pPr indent="-381000" lvl="0" marL="381000" rtl="0" algn="l">
              <a:spcBef>
                <a:spcPts val="600"/>
              </a:spcBef>
              <a:spcAft>
                <a:spcPts val="0"/>
              </a:spcAft>
              <a:buSzPts val="1168"/>
              <a:buFont typeface="Noto Sans Symbols"/>
              <a:buNone/>
            </a:pPr>
            <a:r>
              <a:t/>
            </a:r>
            <a:endParaRPr sz="1600">
              <a:solidFill>
                <a:schemeClr val="dk1"/>
              </a:solidFill>
            </a:endParaRPr>
          </a:p>
          <a:p>
            <a:pPr indent="-381000" lvl="0" marL="381000" rtl="0" algn="l">
              <a:spcBef>
                <a:spcPts val="600"/>
              </a:spcBef>
              <a:spcAft>
                <a:spcPts val="0"/>
              </a:spcAft>
              <a:buSzPts val="1022"/>
              <a:buFont typeface="Noto Sans Symbols"/>
              <a:buNone/>
            </a:pPr>
            <a:r>
              <a:t/>
            </a:r>
            <a:endParaRPr sz="1400">
              <a:solidFill>
                <a:srgbClr val="FFFF3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5"/>
          <p:cNvSpPr txBox="1"/>
          <p:nvPr>
            <p:ph type="title"/>
          </p:nvPr>
        </p:nvSpPr>
        <p:spPr>
          <a:xfrm>
            <a:off x="457200" y="457200"/>
            <a:ext cx="7239000" cy="4572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EF7F0"/>
              </a:buClr>
              <a:buSzPts val="2400"/>
              <a:buFont typeface="Trebuchet MS"/>
              <a:buNone/>
            </a:pPr>
            <a:r>
              <a:rPr lang="en-US" sz="2400">
                <a:solidFill>
                  <a:schemeClr val="dk1"/>
                </a:solidFill>
              </a:rPr>
              <a:t>ANALYSIS OF COMPETITION</a:t>
            </a:r>
            <a:endParaRPr>
              <a:solidFill>
                <a:schemeClr val="dk1"/>
              </a:solidFill>
            </a:endParaRPr>
          </a:p>
        </p:txBody>
      </p:sp>
      <p:sp>
        <p:nvSpPr>
          <p:cNvPr id="177" name="Google Shape;177;p15"/>
          <p:cNvSpPr txBox="1"/>
          <p:nvPr>
            <p:ph idx="1" type="body"/>
          </p:nvPr>
        </p:nvSpPr>
        <p:spPr>
          <a:xfrm>
            <a:off x="381000" y="1295400"/>
            <a:ext cx="7772400" cy="4648200"/>
          </a:xfrm>
          <a:prstGeom prst="rect">
            <a:avLst/>
          </a:prstGeom>
          <a:noFill/>
          <a:ln>
            <a:noFill/>
          </a:ln>
        </p:spPr>
        <p:txBody>
          <a:bodyPr anchorCtr="0" anchor="t" bIns="45700" lIns="91425" spcFirstLastPara="1" rIns="91425" wrap="square" tIns="45700">
            <a:normAutofit/>
          </a:bodyPr>
          <a:lstStyle/>
          <a:p>
            <a:pPr indent="-274320" lvl="1" marL="274320" rtl="0" algn="l">
              <a:lnSpc>
                <a:spcPct val="160000"/>
              </a:lnSpc>
              <a:spcBef>
                <a:spcPts val="0"/>
              </a:spcBef>
              <a:spcAft>
                <a:spcPts val="0"/>
              </a:spcAft>
              <a:buClr>
                <a:schemeClr val="dk2"/>
              </a:buClr>
              <a:buSzPts val="1606"/>
              <a:buFont typeface="Noto Sans Symbols"/>
              <a:buChar char="⦿"/>
            </a:pPr>
            <a:r>
              <a:rPr b="1" lang="en-US" sz="2200">
                <a:solidFill>
                  <a:schemeClr val="dk1"/>
                </a:solidFill>
              </a:rPr>
              <a:t>Product description</a:t>
            </a:r>
            <a:endParaRPr/>
          </a:p>
          <a:p>
            <a:pPr indent="-274320" lvl="1" marL="274320" rtl="0" algn="l">
              <a:lnSpc>
                <a:spcPct val="160000"/>
              </a:lnSpc>
              <a:spcBef>
                <a:spcPts val="0"/>
              </a:spcBef>
              <a:spcAft>
                <a:spcPts val="0"/>
              </a:spcAft>
              <a:buClr>
                <a:schemeClr val="dk2"/>
              </a:buClr>
              <a:buSzPts val="1606"/>
              <a:buFont typeface="Noto Sans Symbols"/>
              <a:buChar char="⦿"/>
            </a:pPr>
            <a:r>
              <a:rPr b="1" lang="en-US" sz="2200">
                <a:solidFill>
                  <a:schemeClr val="dk1"/>
                </a:solidFill>
              </a:rPr>
              <a:t>Market positioning (relative strength and weaknesses, as seen by customers)</a:t>
            </a:r>
            <a:endParaRPr/>
          </a:p>
          <a:p>
            <a:pPr indent="-274320" lvl="1" marL="274320" rtl="0" algn="l">
              <a:lnSpc>
                <a:spcPct val="160000"/>
              </a:lnSpc>
              <a:spcBef>
                <a:spcPts val="0"/>
              </a:spcBef>
              <a:spcAft>
                <a:spcPts val="0"/>
              </a:spcAft>
              <a:buClr>
                <a:schemeClr val="dk2"/>
              </a:buClr>
              <a:buSzPts val="1606"/>
              <a:buFont typeface="Noto Sans Symbols"/>
              <a:buChar char="⦿"/>
            </a:pPr>
            <a:r>
              <a:rPr b="1" lang="en-US" sz="2200">
                <a:solidFill>
                  <a:schemeClr val="dk1"/>
                </a:solidFill>
              </a:rPr>
              <a:t>Market practices: channels, pricing, promotion, service</a:t>
            </a:r>
            <a:endParaRPr/>
          </a:p>
          <a:p>
            <a:pPr indent="-274320" lvl="1" marL="274320" rtl="0" algn="l">
              <a:lnSpc>
                <a:spcPct val="160000"/>
              </a:lnSpc>
              <a:spcBef>
                <a:spcPts val="0"/>
              </a:spcBef>
              <a:spcAft>
                <a:spcPts val="0"/>
              </a:spcAft>
              <a:buClr>
                <a:schemeClr val="dk2"/>
              </a:buClr>
              <a:buSzPts val="1606"/>
              <a:buFont typeface="Noto Sans Symbols"/>
              <a:buChar char="⦿"/>
            </a:pPr>
            <a:r>
              <a:rPr b="1" lang="en-US" sz="2200">
                <a:solidFill>
                  <a:schemeClr val="dk1"/>
                </a:solidFill>
              </a:rPr>
              <a:t>Estimated market share (if relevant)</a:t>
            </a:r>
            <a:endParaRPr/>
          </a:p>
          <a:p>
            <a:pPr indent="-274320" lvl="1" marL="274320" rtl="0" algn="l">
              <a:lnSpc>
                <a:spcPct val="160000"/>
              </a:lnSpc>
              <a:spcBef>
                <a:spcPts val="0"/>
              </a:spcBef>
              <a:spcAft>
                <a:spcPts val="0"/>
              </a:spcAft>
              <a:buClr>
                <a:schemeClr val="dk2"/>
              </a:buClr>
              <a:buSzPts val="1606"/>
              <a:buFont typeface="Noto Sans Symbols"/>
              <a:buChar char="⦿"/>
            </a:pPr>
            <a:r>
              <a:rPr b="1" lang="en-US" sz="2200">
                <a:solidFill>
                  <a:schemeClr val="dk1"/>
                </a:solidFill>
              </a:rPr>
              <a:t>Reactions to competition</a:t>
            </a:r>
            <a:endParaRPr/>
          </a:p>
          <a:p>
            <a:pPr indent="-274320" lvl="1" marL="274320" rtl="0" algn="l">
              <a:lnSpc>
                <a:spcPct val="160000"/>
              </a:lnSpc>
              <a:spcBef>
                <a:spcPts val="0"/>
              </a:spcBef>
              <a:spcAft>
                <a:spcPts val="0"/>
              </a:spcAft>
              <a:buClr>
                <a:schemeClr val="dk2"/>
              </a:buClr>
              <a:buSzPts val="1606"/>
              <a:buFont typeface="Noto Sans Symbols"/>
              <a:buChar char="⦿"/>
            </a:pPr>
            <a:r>
              <a:rPr b="1" lang="en-US" sz="2200">
                <a:solidFill>
                  <a:schemeClr val="dk1"/>
                </a:solidFill>
              </a:rPr>
              <a:t>Implications for opportunity</a:t>
            </a:r>
            <a:endParaRPr/>
          </a:p>
          <a:p>
            <a:pPr indent="-153797" lvl="0" marL="274320" rtl="0" algn="l">
              <a:spcBef>
                <a:spcPts val="600"/>
              </a:spcBef>
              <a:spcAft>
                <a:spcPts val="0"/>
              </a:spcAft>
              <a:buSzPts val="1898"/>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6"/>
          <p:cNvSpPr txBox="1"/>
          <p:nvPr>
            <p:ph type="title"/>
          </p:nvPr>
        </p:nvSpPr>
        <p:spPr>
          <a:xfrm>
            <a:off x="457200" y="320040"/>
            <a:ext cx="7242048" cy="11430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EF7F0"/>
              </a:buClr>
              <a:buSzPts val="3200"/>
              <a:buFont typeface="Trebuchet MS"/>
              <a:buNone/>
            </a:pPr>
            <a:r>
              <a:rPr lang="en-US" sz="3200">
                <a:solidFill>
                  <a:schemeClr val="dk1"/>
                </a:solidFill>
              </a:rPr>
              <a:t>BUSINESS PLAN</a:t>
            </a:r>
            <a:endParaRPr sz="3200">
              <a:solidFill>
                <a:schemeClr val="dk1"/>
              </a:solidFill>
            </a:endParaRPr>
          </a:p>
        </p:txBody>
      </p:sp>
      <p:pic>
        <p:nvPicPr>
          <p:cNvPr descr="C:\Users\NRDC 1\Desktop\Untitled.png" id="183" name="Google Shape;183;p16"/>
          <p:cNvPicPr preferRelativeResize="0"/>
          <p:nvPr/>
        </p:nvPicPr>
        <p:blipFill rotWithShape="1">
          <a:blip r:embed="rId3">
            <a:alphaModFix/>
          </a:blip>
          <a:srcRect b="0" l="0" r="0" t="0"/>
          <a:stretch/>
        </p:blipFill>
        <p:spPr>
          <a:xfrm>
            <a:off x="1" y="1752600"/>
            <a:ext cx="8132883" cy="41147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7"/>
          <p:cNvSpPr txBox="1"/>
          <p:nvPr>
            <p:ph type="title"/>
          </p:nvPr>
        </p:nvSpPr>
        <p:spPr>
          <a:xfrm>
            <a:off x="457200" y="320040"/>
            <a:ext cx="7242048" cy="11430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EF7F0"/>
              </a:buClr>
              <a:buSzPts val="3800"/>
              <a:buFont typeface="Trebuchet MS"/>
              <a:buNone/>
            </a:pPr>
            <a:r>
              <a:rPr lang="en-US">
                <a:solidFill>
                  <a:schemeClr val="dk1"/>
                </a:solidFill>
              </a:rPr>
              <a:t>BUSINESS MODEL CANVAS</a:t>
            </a:r>
            <a:endParaRPr>
              <a:solidFill>
                <a:schemeClr val="dk1"/>
              </a:solidFill>
            </a:endParaRPr>
          </a:p>
        </p:txBody>
      </p:sp>
      <p:pic>
        <p:nvPicPr>
          <p:cNvPr descr="C:\Users\NRDC 1\Desktop\Untitled.png" id="189" name="Google Shape;189;p17"/>
          <p:cNvPicPr preferRelativeResize="0"/>
          <p:nvPr/>
        </p:nvPicPr>
        <p:blipFill rotWithShape="1">
          <a:blip r:embed="rId3">
            <a:alphaModFix/>
          </a:blip>
          <a:srcRect b="0" l="0" r="0" t="12857"/>
          <a:stretch/>
        </p:blipFill>
        <p:spPr>
          <a:xfrm>
            <a:off x="0" y="1752600"/>
            <a:ext cx="8230784" cy="4648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8"/>
          <p:cNvSpPr txBox="1"/>
          <p:nvPr>
            <p:ph type="title"/>
          </p:nvPr>
        </p:nvSpPr>
        <p:spPr>
          <a:xfrm>
            <a:off x="457200" y="320040"/>
            <a:ext cx="7239000" cy="59436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EF7F0"/>
              </a:buClr>
              <a:buSzPts val="3800"/>
              <a:buFont typeface="Trebuchet MS"/>
              <a:buNone/>
            </a:pPr>
            <a:r>
              <a:rPr lang="en-US">
                <a:solidFill>
                  <a:schemeClr val="dk1"/>
                </a:solidFill>
              </a:rPr>
              <a:t>BUSINESS MODEL CANVAS</a:t>
            </a:r>
            <a:endParaRPr>
              <a:solidFill>
                <a:schemeClr val="dk1"/>
              </a:solidFill>
            </a:endParaRPr>
          </a:p>
        </p:txBody>
      </p:sp>
      <p:sp>
        <p:nvSpPr>
          <p:cNvPr id="195" name="Google Shape;195;p18"/>
          <p:cNvSpPr txBox="1"/>
          <p:nvPr>
            <p:ph idx="1" type="body"/>
          </p:nvPr>
        </p:nvSpPr>
        <p:spPr>
          <a:xfrm>
            <a:off x="304800" y="1143000"/>
            <a:ext cx="7696200" cy="5312736"/>
          </a:xfrm>
          <a:prstGeom prst="rect">
            <a:avLst/>
          </a:prstGeom>
          <a:solidFill>
            <a:srgbClr val="E4AEC1"/>
          </a:solid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SzPct val="73000"/>
              <a:buNone/>
            </a:pPr>
            <a:r>
              <a:rPr lang="en-US" sz="2100"/>
              <a:t>This blank canvas is divided graphically into nine building blocks, which must be filled in as follows:</a:t>
            </a:r>
            <a:endParaRPr/>
          </a:p>
          <a:p>
            <a:pPr indent="0" lvl="0" marL="0" rtl="0" algn="l">
              <a:spcBef>
                <a:spcPts val="600"/>
              </a:spcBef>
              <a:spcAft>
                <a:spcPts val="0"/>
              </a:spcAft>
              <a:buSzPct val="73000"/>
              <a:buNone/>
            </a:pPr>
            <a:r>
              <a:t/>
            </a:r>
            <a:endParaRPr sz="900"/>
          </a:p>
          <a:p>
            <a:pPr indent="-274320" lvl="0" marL="274320" rtl="0" algn="just">
              <a:spcBef>
                <a:spcPts val="600"/>
              </a:spcBef>
              <a:spcAft>
                <a:spcPts val="0"/>
              </a:spcAft>
              <a:buSzPct val="72999"/>
              <a:buChar char="⦿"/>
            </a:pPr>
            <a:r>
              <a:rPr b="1" lang="en-US" u="sng">
                <a:solidFill>
                  <a:schemeClr val="hlink"/>
                </a:solidFill>
                <a:hlinkClick r:id="rId3"/>
              </a:rPr>
              <a:t>Customer Segments</a:t>
            </a:r>
            <a:r>
              <a:rPr lang="en-US"/>
              <a:t>: </a:t>
            </a:r>
            <a:r>
              <a:rPr lang="en-US" sz="2400"/>
              <a:t>“Who is my primary customer?” or “What kind of customer can I generate value for”?</a:t>
            </a:r>
            <a:endParaRPr/>
          </a:p>
          <a:p>
            <a:pPr indent="-274320" lvl="0" marL="274320" rtl="0" algn="just">
              <a:spcBef>
                <a:spcPts val="600"/>
              </a:spcBef>
              <a:spcAft>
                <a:spcPts val="0"/>
              </a:spcAft>
              <a:buSzPct val="72999"/>
              <a:buNone/>
            </a:pPr>
            <a:r>
              <a:t/>
            </a:r>
            <a:endParaRPr/>
          </a:p>
          <a:p>
            <a:pPr indent="-274320" lvl="0" marL="274320" rtl="0" algn="just">
              <a:spcBef>
                <a:spcPts val="600"/>
              </a:spcBef>
              <a:spcAft>
                <a:spcPts val="0"/>
              </a:spcAft>
              <a:buSzPct val="72999"/>
              <a:buChar char="⦿"/>
            </a:pPr>
            <a:r>
              <a:rPr b="1" lang="en-US" u="sng">
                <a:solidFill>
                  <a:schemeClr val="hlink"/>
                </a:solidFill>
                <a:hlinkClick r:id="rId4"/>
              </a:rPr>
              <a:t>Value Propositions</a:t>
            </a:r>
            <a:r>
              <a:rPr b="1" lang="en-US"/>
              <a:t>:</a:t>
            </a:r>
            <a:r>
              <a:rPr lang="en-US"/>
              <a:t>  </a:t>
            </a:r>
            <a:r>
              <a:rPr lang="en-US" sz="2100"/>
              <a:t>“What value do I deliver to my consumer?” Basically, try to highlight what differentiates your product or service from the competition.</a:t>
            </a:r>
            <a:endParaRPr/>
          </a:p>
          <a:p>
            <a:pPr indent="-180914" lvl="0" marL="274320" rtl="0" algn="just">
              <a:spcBef>
                <a:spcPts val="600"/>
              </a:spcBef>
              <a:spcAft>
                <a:spcPts val="0"/>
              </a:spcAft>
              <a:buSzPct val="72999"/>
              <a:buNone/>
            </a:pPr>
            <a:r>
              <a:t/>
            </a:r>
            <a:endParaRPr/>
          </a:p>
          <a:p>
            <a:pPr indent="-274320" lvl="0" marL="274320" rtl="0" algn="just">
              <a:spcBef>
                <a:spcPts val="600"/>
              </a:spcBef>
              <a:spcAft>
                <a:spcPts val="0"/>
              </a:spcAft>
              <a:buSzPct val="72999"/>
              <a:buChar char="⦿"/>
            </a:pPr>
            <a:r>
              <a:rPr b="1" lang="en-US" u="sng">
                <a:solidFill>
                  <a:schemeClr val="hlink"/>
                </a:solidFill>
                <a:hlinkClick r:id="rId5"/>
              </a:rPr>
              <a:t>Channels</a:t>
            </a:r>
            <a:r>
              <a:rPr b="1" lang="en-US"/>
              <a:t>:</a:t>
            </a:r>
            <a:r>
              <a:rPr lang="en-US"/>
              <a:t>  </a:t>
            </a:r>
            <a:r>
              <a:rPr lang="en-US" sz="2300"/>
              <a:t>“What are the best ways for me to reach my customer?”. All the ways through which your business can deliver value to your customer, whether sales channels, distribution or even communication and marketing.</a:t>
            </a:r>
            <a:endParaRPr/>
          </a:p>
          <a:p>
            <a:pPr indent="-180914" lvl="0" marL="274320" rtl="0" algn="just">
              <a:spcBef>
                <a:spcPts val="600"/>
              </a:spcBef>
              <a:spcAft>
                <a:spcPts val="0"/>
              </a:spcAft>
              <a:buSzPct val="72999"/>
              <a:buNone/>
            </a:pPr>
            <a:r>
              <a:t/>
            </a:r>
            <a:endParaRPr/>
          </a:p>
          <a:p>
            <a:pPr indent="-274320" lvl="0" marL="274320" rtl="0" algn="just">
              <a:spcBef>
                <a:spcPts val="600"/>
              </a:spcBef>
              <a:spcAft>
                <a:spcPts val="0"/>
              </a:spcAft>
              <a:buSzPct val="72999"/>
              <a:buChar char="⦿"/>
            </a:pPr>
            <a:r>
              <a:rPr b="1" lang="en-US" u="sng">
                <a:solidFill>
                  <a:schemeClr val="hlink"/>
                </a:solidFill>
                <a:hlinkClick r:id="rId6"/>
              </a:rPr>
              <a:t>Customer Relationships</a:t>
            </a:r>
            <a:r>
              <a:rPr b="1" lang="en-US"/>
              <a:t>:</a:t>
            </a:r>
            <a:r>
              <a:rPr lang="en-US"/>
              <a:t> </a:t>
            </a:r>
            <a:r>
              <a:rPr lang="en-US" sz="2300"/>
              <a:t>the purpose of this block is to bring together all the service, communication and after-sales strategies that your business will use to create a relationship with the customer, in order to guarantee the retention of your audience, preventing them from migrating to the competition.</a:t>
            </a:r>
            <a:endParaRPr/>
          </a:p>
          <a:p>
            <a:pPr indent="-180914" lvl="0" marL="274320" rtl="0" algn="just">
              <a:spcBef>
                <a:spcPts val="600"/>
              </a:spcBef>
              <a:spcAft>
                <a:spcPts val="0"/>
              </a:spcAft>
              <a:buSzPct val="72999"/>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9"/>
          <p:cNvSpPr txBox="1"/>
          <p:nvPr>
            <p:ph type="title"/>
          </p:nvPr>
        </p:nvSpPr>
        <p:spPr>
          <a:xfrm>
            <a:off x="457200" y="320040"/>
            <a:ext cx="7239000" cy="518160"/>
          </a:xfrm>
          <a:prstGeom prst="rect">
            <a:avLst/>
          </a:prstGeom>
          <a:noFill/>
          <a:ln>
            <a:noFill/>
          </a:ln>
        </p:spPr>
        <p:txBody>
          <a:bodyPr anchorCtr="0" anchor="b" bIns="0" lIns="45700" spcFirstLastPara="1" rIns="45700" wrap="square" tIns="0">
            <a:normAutofit fontScale="90000"/>
          </a:bodyPr>
          <a:lstStyle/>
          <a:p>
            <a:pPr indent="0" lvl="0" marL="0" rtl="0" algn="l">
              <a:spcBef>
                <a:spcPts val="0"/>
              </a:spcBef>
              <a:spcAft>
                <a:spcPts val="0"/>
              </a:spcAft>
              <a:buClr>
                <a:srgbClr val="FEF7F0"/>
              </a:buClr>
              <a:buSzPct val="100000"/>
              <a:buFont typeface="Trebuchet MS"/>
              <a:buNone/>
            </a:pPr>
            <a:r>
              <a:rPr lang="en-US">
                <a:solidFill>
                  <a:schemeClr val="dk1"/>
                </a:solidFill>
              </a:rPr>
              <a:t>BUSINESS MODEL CANVAS</a:t>
            </a:r>
            <a:endParaRPr>
              <a:solidFill>
                <a:schemeClr val="dk1"/>
              </a:solidFill>
            </a:endParaRPr>
          </a:p>
        </p:txBody>
      </p:sp>
      <p:sp>
        <p:nvSpPr>
          <p:cNvPr id="201" name="Google Shape;201;p19"/>
          <p:cNvSpPr txBox="1"/>
          <p:nvPr>
            <p:ph idx="1" type="body"/>
          </p:nvPr>
        </p:nvSpPr>
        <p:spPr>
          <a:xfrm>
            <a:off x="457200" y="1143000"/>
            <a:ext cx="7239000" cy="5312736"/>
          </a:xfrm>
          <a:prstGeom prst="rect">
            <a:avLst/>
          </a:prstGeom>
          <a:solidFill>
            <a:srgbClr val="E4AEC1"/>
          </a:solidFill>
          <a:ln>
            <a:noFill/>
          </a:ln>
        </p:spPr>
        <p:txBody>
          <a:bodyPr anchorCtr="0" anchor="t" bIns="45700" lIns="91425" spcFirstLastPara="1" rIns="91425" wrap="square" tIns="45700">
            <a:normAutofit fontScale="62500" lnSpcReduction="20000"/>
          </a:bodyPr>
          <a:lstStyle/>
          <a:p>
            <a:pPr indent="-274320" lvl="0" marL="274320" rtl="0" algn="just">
              <a:spcBef>
                <a:spcPts val="0"/>
              </a:spcBef>
              <a:spcAft>
                <a:spcPts val="0"/>
              </a:spcAft>
              <a:buSzPct val="72999"/>
              <a:buChar char="⦿"/>
            </a:pPr>
            <a:r>
              <a:rPr b="1" lang="en-US" u="sng">
                <a:solidFill>
                  <a:schemeClr val="dk2"/>
                </a:solidFill>
                <a:hlinkClick r:id="rId3">
                  <a:extLst>
                    <a:ext uri="{A12FA001-AC4F-418D-AE19-62706E023703}">
                      <ahyp:hlinkClr val="tx"/>
                    </a:ext>
                  </a:extLst>
                </a:hlinkClick>
              </a:rPr>
              <a:t>Revenue Streams</a:t>
            </a:r>
            <a:r>
              <a:rPr b="1" lang="en-US"/>
              <a:t>:</a:t>
            </a:r>
            <a:r>
              <a:rPr lang="en-US"/>
              <a:t> “How and how much will my customer pay for the value proposition I will be delivering?” This block outlines how your business will make money. You can have more than one revenue stream also, and it is important that all of them are included here. For example, sales, subscription, licensing, etc.</a:t>
            </a:r>
            <a:endParaRPr/>
          </a:p>
          <a:p>
            <a:pPr indent="-274320" lvl="0" marL="274320" rtl="0" algn="just">
              <a:spcBef>
                <a:spcPts val="600"/>
              </a:spcBef>
              <a:spcAft>
                <a:spcPts val="0"/>
              </a:spcAft>
              <a:buSzPct val="72999"/>
              <a:buChar char="⦿"/>
            </a:pPr>
            <a:r>
              <a:rPr b="1" lang="en-US" u="sng">
                <a:solidFill>
                  <a:schemeClr val="hlink"/>
                </a:solidFill>
                <a:hlinkClick r:id="rId4"/>
              </a:rPr>
              <a:t>Key Resources</a:t>
            </a:r>
            <a:r>
              <a:rPr lang="en-US"/>
              <a:t>: to fill this block, you first need to ask yourself “What resources are essential for my business to be able to deliver value to the customer?”. Then, you must also include the necessary resources to keep your channels and relationship strategies working. In short, they are all fundamental assets for the maintenance of the business, such as software, human resources, machines, among others.</a:t>
            </a:r>
            <a:endParaRPr/>
          </a:p>
          <a:p>
            <a:pPr indent="-274320" lvl="0" marL="274320" rtl="0" algn="just">
              <a:spcBef>
                <a:spcPts val="600"/>
              </a:spcBef>
              <a:spcAft>
                <a:spcPts val="0"/>
              </a:spcAft>
              <a:buSzPct val="72999"/>
              <a:buChar char="⦿"/>
            </a:pPr>
            <a:r>
              <a:rPr b="1" lang="en-US" u="sng">
                <a:solidFill>
                  <a:schemeClr val="hlink"/>
                </a:solidFill>
                <a:hlinkClick r:id="rId5"/>
              </a:rPr>
              <a:t>Key Activities</a:t>
            </a:r>
            <a:r>
              <a:rPr b="1" lang="en-US"/>
              <a:t>:</a:t>
            </a:r>
            <a:r>
              <a:rPr lang="en-US"/>
              <a:t> the purpose of this building block is very similar to the previous one. Indicate here all the essential activities for your business to work out and deliver value to the customer. They can be development and maintenance of technologies, production line, logistics and distribution etc.</a:t>
            </a:r>
            <a:endParaRPr/>
          </a:p>
          <a:p>
            <a:pPr indent="-274320" lvl="0" marL="274320" rtl="0" algn="just">
              <a:spcBef>
                <a:spcPts val="600"/>
              </a:spcBef>
              <a:spcAft>
                <a:spcPts val="0"/>
              </a:spcAft>
              <a:buSzPct val="72999"/>
              <a:buChar char="⦿"/>
            </a:pPr>
            <a:r>
              <a:rPr b="1" lang="en-US" u="sng">
                <a:solidFill>
                  <a:schemeClr val="hlink"/>
                </a:solidFill>
                <a:hlinkClick r:id="rId6"/>
              </a:rPr>
              <a:t>Key Partners</a:t>
            </a:r>
            <a:r>
              <a:rPr b="1" lang="en-US"/>
              <a:t>:</a:t>
            </a:r>
            <a:r>
              <a:rPr lang="en-US"/>
              <a:t> inform in this block who your business partners are, observing the motivation of each one, whether they are suppliers, service providers, outsourced companies, among others.</a:t>
            </a:r>
            <a:endParaRPr/>
          </a:p>
          <a:p>
            <a:pPr indent="-274320" lvl="0" marL="274320" rtl="0" algn="just">
              <a:spcBef>
                <a:spcPts val="600"/>
              </a:spcBef>
              <a:spcAft>
                <a:spcPts val="0"/>
              </a:spcAft>
              <a:buSzPct val="72999"/>
              <a:buChar char="⦿"/>
            </a:pPr>
            <a:r>
              <a:rPr b="1" lang="en-US" u="sng">
                <a:solidFill>
                  <a:schemeClr val="hlink"/>
                </a:solidFill>
                <a:hlinkClick r:id="rId7"/>
              </a:rPr>
              <a:t>Cost Structure</a:t>
            </a:r>
            <a:r>
              <a:rPr lang="en-US"/>
              <a:t>: it is interesting to let this as the last block of the Business Model Canvas to be completed. By doing so, you will have already defined what the main activities and resources are so that your business can deliver value to the customer. Therefore, you will be able to define the costs that these and the other blocks may involve and, thus, explain them finally.</a:t>
            </a:r>
            <a:endParaRPr/>
          </a:p>
          <a:p>
            <a:pPr indent="-198993" lvl="0" marL="274320" rtl="0" algn="l">
              <a:spcBef>
                <a:spcPts val="600"/>
              </a:spcBef>
              <a:spcAft>
                <a:spcPts val="0"/>
              </a:spcAft>
              <a:buSzPct val="72999"/>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type="title"/>
          </p:nvPr>
        </p:nvSpPr>
        <p:spPr>
          <a:xfrm>
            <a:off x="457200" y="320040"/>
            <a:ext cx="7239000" cy="82296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EF7F0"/>
              </a:buClr>
              <a:buSzPts val="3800"/>
              <a:buFont typeface="Trebuchet MS"/>
              <a:buNone/>
            </a:pPr>
            <a:r>
              <a:rPr lang="en-US">
                <a:solidFill>
                  <a:schemeClr val="dk1"/>
                </a:solidFill>
              </a:rPr>
              <a:t>IDEATION STAGE</a:t>
            </a:r>
            <a:endParaRPr>
              <a:solidFill>
                <a:schemeClr val="dk1"/>
              </a:solidFill>
            </a:endParaRPr>
          </a:p>
        </p:txBody>
      </p:sp>
      <p:sp>
        <p:nvSpPr>
          <p:cNvPr id="100" name="Google Shape;100;p2"/>
          <p:cNvSpPr txBox="1"/>
          <p:nvPr>
            <p:ph idx="1" type="body"/>
          </p:nvPr>
        </p:nvSpPr>
        <p:spPr>
          <a:xfrm>
            <a:off x="457200" y="1609416"/>
            <a:ext cx="7391400" cy="4562784"/>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spcBef>
                <a:spcPts val="0"/>
              </a:spcBef>
              <a:spcAft>
                <a:spcPts val="0"/>
              </a:spcAft>
              <a:buSzPct val="73000"/>
              <a:buNone/>
            </a:pPr>
            <a:r>
              <a:rPr lang="en-US" sz="1800"/>
              <a:t>The ideation stage is the foundation of a startup's journey. It involves conceptualizing, refining, and validating an idea before moving to execution. At this stage, entrepreneurs need guidance to assess feasibility, identify target markets, and align their vision with market needs.</a:t>
            </a:r>
            <a:endParaRPr/>
          </a:p>
          <a:p>
            <a:pPr indent="0" lvl="0" marL="0" rtl="0" algn="just">
              <a:spcBef>
                <a:spcPts val="600"/>
              </a:spcBef>
              <a:spcAft>
                <a:spcPts val="0"/>
              </a:spcAft>
              <a:buSzPct val="73000"/>
              <a:buNone/>
            </a:pPr>
            <a:r>
              <a:t/>
            </a:r>
            <a:endParaRPr sz="1800"/>
          </a:p>
          <a:p>
            <a:pPr indent="-274320" lvl="0" marL="274320" rtl="0" algn="l">
              <a:spcBef>
                <a:spcPts val="600"/>
              </a:spcBef>
              <a:spcAft>
                <a:spcPts val="0"/>
              </a:spcAft>
              <a:buSzPct val="72999"/>
              <a:buNone/>
            </a:pPr>
            <a:r>
              <a:rPr b="1" lang="en-US"/>
              <a:t>Key Areas</a:t>
            </a:r>
            <a:endParaRPr/>
          </a:p>
          <a:p>
            <a:pPr indent="-274320" lvl="0" marL="274320" rtl="0" algn="l">
              <a:spcBef>
                <a:spcPts val="600"/>
              </a:spcBef>
              <a:spcAft>
                <a:spcPts val="0"/>
              </a:spcAft>
              <a:buSzPct val="72999"/>
              <a:buNone/>
            </a:pPr>
            <a:r>
              <a:t/>
            </a:r>
            <a:endParaRPr b="1" sz="1300"/>
          </a:p>
          <a:p>
            <a:pPr indent="-274320" lvl="0" marL="274320" rtl="0" algn="l">
              <a:spcBef>
                <a:spcPts val="600"/>
              </a:spcBef>
              <a:spcAft>
                <a:spcPts val="0"/>
              </a:spcAft>
              <a:buSzPct val="73000"/>
              <a:buChar char="⦿"/>
            </a:pPr>
            <a:r>
              <a:rPr b="1" lang="en-US" sz="1800"/>
              <a:t>Idea Validation</a:t>
            </a:r>
            <a:endParaRPr/>
          </a:p>
          <a:p>
            <a:pPr indent="-274320" lvl="0" marL="274320" rtl="0" algn="l">
              <a:spcBef>
                <a:spcPts val="600"/>
              </a:spcBef>
              <a:spcAft>
                <a:spcPts val="0"/>
              </a:spcAft>
              <a:buSzPct val="73000"/>
              <a:buChar char="⦿"/>
            </a:pPr>
            <a:r>
              <a:rPr b="1" lang="en-US" sz="1800"/>
              <a:t>Business Model Development</a:t>
            </a:r>
            <a:endParaRPr/>
          </a:p>
          <a:p>
            <a:pPr indent="-274320" lvl="0" marL="274320" rtl="0" algn="l">
              <a:spcBef>
                <a:spcPts val="600"/>
              </a:spcBef>
              <a:spcAft>
                <a:spcPts val="0"/>
              </a:spcAft>
              <a:buSzPct val="73000"/>
              <a:buChar char="⦿"/>
            </a:pPr>
            <a:r>
              <a:rPr b="1" lang="en-US" sz="1800"/>
              <a:t>Market Research and Customer Discovery</a:t>
            </a:r>
            <a:endParaRPr/>
          </a:p>
          <a:p>
            <a:pPr indent="-274320" lvl="0" marL="274320" rtl="0" algn="l">
              <a:spcBef>
                <a:spcPts val="600"/>
              </a:spcBef>
              <a:spcAft>
                <a:spcPts val="0"/>
              </a:spcAft>
              <a:buSzPct val="73000"/>
              <a:buChar char="⦿"/>
            </a:pPr>
            <a:r>
              <a:rPr b="1" lang="en-US" sz="1800"/>
              <a:t>Team Building</a:t>
            </a:r>
            <a:endParaRPr/>
          </a:p>
          <a:p>
            <a:pPr indent="-274320" lvl="0" marL="274320" rtl="0" algn="l">
              <a:spcBef>
                <a:spcPts val="600"/>
              </a:spcBef>
              <a:spcAft>
                <a:spcPts val="0"/>
              </a:spcAft>
              <a:buSzPct val="73000"/>
              <a:buChar char="⦿"/>
            </a:pPr>
            <a:r>
              <a:rPr b="1" lang="en-US" sz="1800"/>
              <a:t>Product Development Strategy</a:t>
            </a:r>
            <a:endParaRPr/>
          </a:p>
          <a:p>
            <a:pPr indent="-274320" lvl="0" marL="274320" rtl="0" algn="l">
              <a:spcBef>
                <a:spcPts val="600"/>
              </a:spcBef>
              <a:spcAft>
                <a:spcPts val="0"/>
              </a:spcAft>
              <a:buSzPct val="73000"/>
              <a:buChar char="⦿"/>
            </a:pPr>
            <a:r>
              <a:rPr b="1" lang="en-US" sz="1800"/>
              <a:t>Legal and Regulatory Considerations</a:t>
            </a:r>
            <a:endParaRPr/>
          </a:p>
          <a:p>
            <a:pPr indent="-274320" lvl="0" marL="274320" rtl="0" algn="l">
              <a:spcBef>
                <a:spcPts val="600"/>
              </a:spcBef>
              <a:spcAft>
                <a:spcPts val="0"/>
              </a:spcAft>
              <a:buSzPct val="73000"/>
              <a:buChar char="⦿"/>
            </a:pPr>
            <a:r>
              <a:rPr b="1" lang="en-US" sz="1800"/>
              <a:t>Financial Planning</a:t>
            </a:r>
            <a:endParaRPr/>
          </a:p>
          <a:p>
            <a:pPr indent="-274320" lvl="0" marL="274320" rtl="0" algn="l">
              <a:spcBef>
                <a:spcPts val="600"/>
              </a:spcBef>
              <a:spcAft>
                <a:spcPts val="0"/>
              </a:spcAft>
              <a:buSzPct val="73000"/>
              <a:buChar char="⦿"/>
            </a:pPr>
            <a:r>
              <a:rPr b="1" lang="en-US" sz="1800"/>
              <a:t>Pitching</a:t>
            </a:r>
            <a:endParaRPr/>
          </a:p>
          <a:p>
            <a:pPr indent="-274320" lvl="0" marL="274320" rtl="0" algn="l">
              <a:spcBef>
                <a:spcPts val="600"/>
              </a:spcBef>
              <a:spcAft>
                <a:spcPts val="0"/>
              </a:spcAft>
              <a:buSzPct val="72999"/>
              <a:buNone/>
            </a:pPr>
            <a:r>
              <a:t/>
            </a:r>
            <a:endParaRPr b="1"/>
          </a:p>
          <a:p>
            <a:pPr indent="-274320" lvl="0" marL="274320" rtl="0" algn="l">
              <a:spcBef>
                <a:spcPts val="600"/>
              </a:spcBef>
              <a:spcAft>
                <a:spcPts val="0"/>
              </a:spcAft>
              <a:buSzPct val="72999"/>
              <a:buNone/>
            </a:pPr>
            <a:r>
              <a:t/>
            </a:r>
            <a:endParaRPr b="1"/>
          </a:p>
          <a:p>
            <a:pPr indent="-162836" lvl="0" marL="274320" rtl="0" algn="l">
              <a:spcBef>
                <a:spcPts val="600"/>
              </a:spcBef>
              <a:spcAft>
                <a:spcPts val="0"/>
              </a:spcAft>
              <a:buSzPct val="72999"/>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0"/>
          <p:cNvSpPr txBox="1"/>
          <p:nvPr>
            <p:ph type="title"/>
          </p:nvPr>
        </p:nvSpPr>
        <p:spPr>
          <a:xfrm>
            <a:off x="457200" y="320040"/>
            <a:ext cx="7239000" cy="89916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EF7F0"/>
              </a:buClr>
              <a:buSzPts val="3800"/>
              <a:buFont typeface="Trebuchet MS"/>
              <a:buNone/>
            </a:pPr>
            <a:r>
              <a:rPr lang="en-US">
                <a:solidFill>
                  <a:schemeClr val="dk1"/>
                </a:solidFill>
              </a:rPr>
              <a:t>BUSINESS MODEL CANVAS</a:t>
            </a:r>
            <a:endParaRPr>
              <a:solidFill>
                <a:schemeClr val="dk1"/>
              </a:solidFill>
            </a:endParaRPr>
          </a:p>
        </p:txBody>
      </p:sp>
      <p:pic>
        <p:nvPicPr>
          <p:cNvPr id="207" name="Google Shape;207;p20"/>
          <p:cNvPicPr preferRelativeResize="0"/>
          <p:nvPr>
            <p:ph idx="1" type="body"/>
          </p:nvPr>
        </p:nvPicPr>
        <p:blipFill rotWithShape="1">
          <a:blip r:embed="rId3">
            <a:alphaModFix/>
          </a:blip>
          <a:srcRect b="23664" l="15789" r="36842" t="29551"/>
          <a:stretch/>
        </p:blipFill>
        <p:spPr>
          <a:xfrm>
            <a:off x="228600" y="1600200"/>
            <a:ext cx="7772400" cy="4495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descr="https://miro.medium.com/v2/resize:fit:700/0*CCSP5L_ySN2azypA" id="212" name="Google Shape;212;p21"/>
          <p:cNvPicPr preferRelativeResize="0"/>
          <p:nvPr/>
        </p:nvPicPr>
        <p:blipFill rotWithShape="1">
          <a:blip r:embed="rId3">
            <a:alphaModFix/>
          </a:blip>
          <a:srcRect b="0" l="0" r="0" t="0"/>
          <a:stretch/>
        </p:blipFill>
        <p:spPr>
          <a:xfrm>
            <a:off x="280592" y="446206"/>
            <a:ext cx="7644208" cy="604984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2"/>
          <p:cNvSpPr txBox="1"/>
          <p:nvPr>
            <p:ph type="title"/>
          </p:nvPr>
        </p:nvSpPr>
        <p:spPr>
          <a:xfrm>
            <a:off x="457200" y="320040"/>
            <a:ext cx="7242048" cy="74676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EF7F0"/>
              </a:buClr>
              <a:buSzPts val="3200"/>
              <a:buFont typeface="Trebuchet MS"/>
              <a:buNone/>
            </a:pPr>
            <a:r>
              <a:rPr lang="en-US" sz="3200">
                <a:solidFill>
                  <a:schemeClr val="dk1"/>
                </a:solidFill>
              </a:rPr>
              <a:t>BREAK-EVEN ANALYSIS FOR STARTUPS</a:t>
            </a:r>
            <a:endParaRPr sz="3200">
              <a:solidFill>
                <a:schemeClr val="dk1"/>
              </a:solidFill>
            </a:endParaRPr>
          </a:p>
        </p:txBody>
      </p:sp>
      <p:sp>
        <p:nvSpPr>
          <p:cNvPr id="218" name="Google Shape;218;p22"/>
          <p:cNvSpPr/>
          <p:nvPr/>
        </p:nvSpPr>
        <p:spPr>
          <a:xfrm>
            <a:off x="533400" y="1447800"/>
            <a:ext cx="7467600" cy="34163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What is break-even analysis?</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 Determines the point where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revenue = expenses</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Why is it important?</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174625" lvl="0" marL="174625"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Helps in pricing strategy</a:t>
            </a:r>
            <a:endParaRPr/>
          </a:p>
          <a:p>
            <a:pPr indent="-174625" lvl="0" marL="174625"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Assists in securing funding</a:t>
            </a:r>
            <a:endParaRPr/>
          </a:p>
          <a:p>
            <a:pPr indent="-174625" lvl="0" marL="174625"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Identifies cost-cutting opportunities</a:t>
            </a:r>
            <a:endParaRPr/>
          </a:p>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3"/>
          <p:cNvSpPr txBox="1"/>
          <p:nvPr>
            <p:ph type="title"/>
          </p:nvPr>
        </p:nvSpPr>
        <p:spPr>
          <a:xfrm>
            <a:off x="457200" y="320040"/>
            <a:ext cx="7242048" cy="1143000"/>
          </a:xfrm>
          <a:prstGeom prst="rect">
            <a:avLst/>
          </a:prstGeom>
          <a:noFill/>
          <a:ln>
            <a:noFill/>
          </a:ln>
        </p:spPr>
        <p:txBody>
          <a:bodyPr anchorCtr="0" anchor="b" bIns="0" lIns="45700" spcFirstLastPara="1" rIns="45700" wrap="square" tIns="0">
            <a:normAutofit fontScale="90000"/>
          </a:bodyPr>
          <a:lstStyle/>
          <a:p>
            <a:pPr indent="0" lvl="0" marL="0" rtl="0" algn="l">
              <a:spcBef>
                <a:spcPts val="0"/>
              </a:spcBef>
              <a:spcAft>
                <a:spcPts val="0"/>
              </a:spcAft>
              <a:buClr>
                <a:srgbClr val="FEF7F0"/>
              </a:buClr>
              <a:buSzPct val="100000"/>
              <a:buFont typeface="Trebuchet MS"/>
              <a:buNone/>
            </a:pPr>
            <a:r>
              <a:rPr lang="en-US" sz="3600">
                <a:solidFill>
                  <a:schemeClr val="dk1"/>
                </a:solidFill>
              </a:rPr>
              <a:t>ASSESSING SCALING UP POSSIBILITIES</a:t>
            </a:r>
            <a:br>
              <a:rPr lang="en-US">
                <a:solidFill>
                  <a:schemeClr val="dk1"/>
                </a:solidFill>
              </a:rPr>
            </a:br>
            <a:endParaRPr>
              <a:solidFill>
                <a:schemeClr val="dk1"/>
              </a:solidFill>
            </a:endParaRPr>
          </a:p>
        </p:txBody>
      </p:sp>
      <p:sp>
        <p:nvSpPr>
          <p:cNvPr id="224" name="Google Shape;224;p23"/>
          <p:cNvSpPr/>
          <p:nvPr/>
        </p:nvSpPr>
        <p:spPr>
          <a:xfrm>
            <a:off x="457200" y="1371601"/>
            <a:ext cx="7239000" cy="24929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Trebuchet MS"/>
                <a:ea typeface="Trebuchet MS"/>
                <a:cs typeface="Trebuchet MS"/>
                <a:sym typeface="Trebuchet MS"/>
              </a:rPr>
              <a:t>Growth Strategies for Startups:</a:t>
            </a:r>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a:p>
            <a:pPr indent="-282575" lvl="1" marL="457200" marR="0" rtl="0" algn="l">
              <a:lnSpc>
                <a:spcPct val="150000"/>
              </a:lnSpc>
              <a:spcBef>
                <a:spcPts val="0"/>
              </a:spcBef>
              <a:spcAft>
                <a:spcPts val="0"/>
              </a:spcAft>
              <a:buClr>
                <a:schemeClr val="dk1"/>
              </a:buClr>
              <a:buSzPts val="1600"/>
              <a:buFont typeface="Arial"/>
              <a:buChar char="•"/>
            </a:pPr>
            <a:r>
              <a:rPr b="1" i="0" lang="en-US" sz="1600" u="none" cap="none" strike="noStrike">
                <a:solidFill>
                  <a:schemeClr val="dk1"/>
                </a:solidFill>
                <a:latin typeface="Trebuchet MS"/>
                <a:ea typeface="Trebuchet MS"/>
                <a:cs typeface="Trebuchet MS"/>
                <a:sym typeface="Trebuchet MS"/>
              </a:rPr>
              <a:t>Market Expansion</a:t>
            </a:r>
            <a:r>
              <a:rPr b="0" i="0" lang="en-US" sz="1600" u="none" cap="none" strike="noStrike">
                <a:solidFill>
                  <a:schemeClr val="dk1"/>
                </a:solidFill>
                <a:latin typeface="Trebuchet MS"/>
                <a:ea typeface="Trebuchet MS"/>
                <a:cs typeface="Trebuchet MS"/>
                <a:sym typeface="Trebuchet MS"/>
              </a:rPr>
              <a:t> – Entering new geographical locations</a:t>
            </a:r>
            <a:endParaRPr/>
          </a:p>
          <a:p>
            <a:pPr indent="-282575" lvl="1" marL="457200" marR="0" rtl="0" algn="l">
              <a:lnSpc>
                <a:spcPct val="150000"/>
              </a:lnSpc>
              <a:spcBef>
                <a:spcPts val="0"/>
              </a:spcBef>
              <a:spcAft>
                <a:spcPts val="0"/>
              </a:spcAft>
              <a:buClr>
                <a:schemeClr val="dk1"/>
              </a:buClr>
              <a:buSzPts val="1600"/>
              <a:buFont typeface="Arial"/>
              <a:buChar char="•"/>
            </a:pPr>
            <a:r>
              <a:rPr b="1" i="0" lang="en-US" sz="1600" u="none" cap="none" strike="noStrike">
                <a:solidFill>
                  <a:schemeClr val="dk1"/>
                </a:solidFill>
                <a:latin typeface="Trebuchet MS"/>
                <a:ea typeface="Trebuchet MS"/>
                <a:cs typeface="Trebuchet MS"/>
                <a:sym typeface="Trebuchet MS"/>
              </a:rPr>
              <a:t>Product Diversification</a:t>
            </a:r>
            <a:r>
              <a:rPr b="0" i="0" lang="en-US" sz="1600" u="none" cap="none" strike="noStrike">
                <a:solidFill>
                  <a:schemeClr val="dk1"/>
                </a:solidFill>
                <a:latin typeface="Trebuchet MS"/>
                <a:ea typeface="Trebuchet MS"/>
                <a:cs typeface="Trebuchet MS"/>
                <a:sym typeface="Trebuchet MS"/>
              </a:rPr>
              <a:t> – Introducing new products/services</a:t>
            </a:r>
            <a:endParaRPr/>
          </a:p>
          <a:p>
            <a:pPr indent="-282575" lvl="1" marL="457200" marR="0" rtl="0" algn="l">
              <a:lnSpc>
                <a:spcPct val="150000"/>
              </a:lnSpc>
              <a:spcBef>
                <a:spcPts val="0"/>
              </a:spcBef>
              <a:spcAft>
                <a:spcPts val="0"/>
              </a:spcAft>
              <a:buClr>
                <a:schemeClr val="dk1"/>
              </a:buClr>
              <a:buSzPts val="1600"/>
              <a:buFont typeface="Arial"/>
              <a:buChar char="•"/>
            </a:pPr>
            <a:r>
              <a:rPr b="1" i="0" lang="en-US" sz="1600" u="none" cap="none" strike="noStrike">
                <a:solidFill>
                  <a:schemeClr val="dk1"/>
                </a:solidFill>
                <a:latin typeface="Trebuchet MS"/>
                <a:ea typeface="Trebuchet MS"/>
                <a:cs typeface="Trebuchet MS"/>
                <a:sym typeface="Trebuchet MS"/>
              </a:rPr>
              <a:t>Strategic Partnerships</a:t>
            </a:r>
            <a:r>
              <a:rPr b="0" i="0" lang="en-US" sz="1600" u="none" cap="none" strike="noStrike">
                <a:solidFill>
                  <a:schemeClr val="dk1"/>
                </a:solidFill>
                <a:latin typeface="Trebuchet MS"/>
                <a:ea typeface="Trebuchet MS"/>
                <a:cs typeface="Trebuchet MS"/>
                <a:sym typeface="Trebuchet MS"/>
              </a:rPr>
              <a:t> – Collaborating with key industry players</a:t>
            </a:r>
            <a:endParaRPr/>
          </a:p>
          <a:p>
            <a:pPr indent="-282575" lvl="1" marL="457200" marR="0" rtl="0" algn="l">
              <a:lnSpc>
                <a:spcPct val="150000"/>
              </a:lnSpc>
              <a:spcBef>
                <a:spcPts val="0"/>
              </a:spcBef>
              <a:spcAft>
                <a:spcPts val="0"/>
              </a:spcAft>
              <a:buClr>
                <a:schemeClr val="dk1"/>
              </a:buClr>
              <a:buSzPts val="1600"/>
              <a:buFont typeface="Arial"/>
              <a:buChar char="•"/>
            </a:pPr>
            <a:r>
              <a:rPr b="1" i="0" lang="en-US" sz="1600" u="none" cap="none" strike="noStrike">
                <a:solidFill>
                  <a:schemeClr val="dk1"/>
                </a:solidFill>
                <a:latin typeface="Trebuchet MS"/>
                <a:ea typeface="Trebuchet MS"/>
                <a:cs typeface="Trebuchet MS"/>
                <a:sym typeface="Trebuchet MS"/>
              </a:rPr>
              <a:t>Automation and Process Optimization</a:t>
            </a:r>
            <a:r>
              <a:rPr b="0" i="0" lang="en-US" sz="1600" u="none" cap="none" strike="noStrike">
                <a:solidFill>
                  <a:schemeClr val="dk1"/>
                </a:solidFill>
                <a:latin typeface="Trebuchet MS"/>
                <a:ea typeface="Trebuchet MS"/>
                <a:cs typeface="Trebuchet MS"/>
                <a:sym typeface="Trebuchet MS"/>
              </a:rPr>
              <a:t> – Improving efficiency</a:t>
            </a:r>
            <a:endParaRPr/>
          </a:p>
          <a:p>
            <a:pPr indent="-282575" lvl="1" marL="457200" marR="0" rtl="0" algn="l">
              <a:lnSpc>
                <a:spcPct val="150000"/>
              </a:lnSpc>
              <a:spcBef>
                <a:spcPts val="0"/>
              </a:spcBef>
              <a:spcAft>
                <a:spcPts val="0"/>
              </a:spcAft>
              <a:buClr>
                <a:schemeClr val="dk1"/>
              </a:buClr>
              <a:buSzPts val="1600"/>
              <a:buFont typeface="Arial"/>
              <a:buChar char="•"/>
            </a:pPr>
            <a:r>
              <a:rPr b="1" i="0" lang="en-US" sz="1600" u="none" cap="none" strike="noStrike">
                <a:solidFill>
                  <a:schemeClr val="dk1"/>
                </a:solidFill>
                <a:latin typeface="Trebuchet MS"/>
                <a:ea typeface="Trebuchet MS"/>
                <a:cs typeface="Trebuchet MS"/>
                <a:sym typeface="Trebuchet MS"/>
              </a:rPr>
              <a:t>Franchising and Licensing</a:t>
            </a:r>
            <a:r>
              <a:rPr b="0" i="0" lang="en-US" sz="1600" u="none" cap="none" strike="noStrike">
                <a:solidFill>
                  <a:schemeClr val="dk1"/>
                </a:solidFill>
                <a:latin typeface="Trebuchet MS"/>
                <a:ea typeface="Trebuchet MS"/>
                <a:cs typeface="Trebuchet MS"/>
                <a:sym typeface="Trebuchet MS"/>
              </a:rPr>
              <a:t> – Leveraging business models for expansion</a:t>
            </a:r>
            <a:endParaRPr b="0" i="0" sz="16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idx="1" type="body"/>
          </p:nvPr>
        </p:nvSpPr>
        <p:spPr>
          <a:xfrm>
            <a:off x="457200" y="2133600"/>
            <a:ext cx="7467600" cy="37338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460"/>
              <a:buChar char="⦿"/>
            </a:pPr>
            <a:r>
              <a:rPr lang="en-US" sz="2000"/>
              <a:t>Well-defined problem statement and solution.</a:t>
            </a:r>
            <a:endParaRPr/>
          </a:p>
          <a:p>
            <a:pPr indent="-274320" lvl="0" marL="274320" rtl="0" algn="l">
              <a:spcBef>
                <a:spcPts val="600"/>
              </a:spcBef>
              <a:spcAft>
                <a:spcPts val="0"/>
              </a:spcAft>
              <a:buSzPts val="1460"/>
              <a:buChar char="⦿"/>
            </a:pPr>
            <a:r>
              <a:rPr lang="en-US" sz="2000"/>
              <a:t>Clear understanding of target customers (Demand Mapping)</a:t>
            </a:r>
            <a:endParaRPr/>
          </a:p>
          <a:p>
            <a:pPr indent="-274320" lvl="0" marL="274320" rtl="0" algn="l">
              <a:spcBef>
                <a:spcPts val="600"/>
              </a:spcBef>
              <a:spcAft>
                <a:spcPts val="0"/>
              </a:spcAft>
              <a:buSzPts val="1460"/>
              <a:buChar char="⦿"/>
            </a:pPr>
            <a:r>
              <a:rPr lang="en-US" sz="2000"/>
              <a:t>Basic business model outline.</a:t>
            </a:r>
            <a:endParaRPr/>
          </a:p>
          <a:p>
            <a:pPr indent="-274320" lvl="0" marL="274320" rtl="0" algn="l">
              <a:spcBef>
                <a:spcPts val="600"/>
              </a:spcBef>
              <a:spcAft>
                <a:spcPts val="0"/>
              </a:spcAft>
              <a:buSzPts val="1460"/>
              <a:buChar char="⦿"/>
            </a:pPr>
            <a:r>
              <a:rPr lang="en-US" sz="2000"/>
              <a:t>MVP concept ready for testing.</a:t>
            </a:r>
            <a:endParaRPr/>
          </a:p>
          <a:p>
            <a:pPr indent="-274320" lvl="0" marL="274320" rtl="0" algn="l">
              <a:spcBef>
                <a:spcPts val="600"/>
              </a:spcBef>
              <a:spcAft>
                <a:spcPts val="0"/>
              </a:spcAft>
              <a:buSzPts val="1460"/>
              <a:buChar char="⦿"/>
            </a:pPr>
            <a:r>
              <a:rPr lang="en-US" sz="2000"/>
              <a:t>Initial customer validation.</a:t>
            </a:r>
            <a:endParaRPr/>
          </a:p>
          <a:p>
            <a:pPr indent="-274320" lvl="0" marL="274320" rtl="0" algn="l">
              <a:spcBef>
                <a:spcPts val="600"/>
              </a:spcBef>
              <a:spcAft>
                <a:spcPts val="0"/>
              </a:spcAft>
              <a:buSzPts val="1460"/>
              <a:buChar char="⦿"/>
            </a:pPr>
            <a:r>
              <a:rPr lang="en-US" sz="2000"/>
              <a:t>Assess the TRL</a:t>
            </a:r>
            <a:endParaRPr/>
          </a:p>
          <a:p>
            <a:pPr indent="-274320" lvl="0" marL="274320" rtl="0" algn="l">
              <a:spcBef>
                <a:spcPts val="600"/>
              </a:spcBef>
              <a:spcAft>
                <a:spcPts val="0"/>
              </a:spcAft>
              <a:buSzPts val="1460"/>
              <a:buChar char="⦿"/>
            </a:pPr>
            <a:r>
              <a:rPr lang="en-US" sz="2000"/>
              <a:t>Defined roadmap for execution.</a:t>
            </a:r>
            <a:endParaRPr/>
          </a:p>
          <a:p>
            <a:pPr indent="-153797" lvl="0" marL="274320" rtl="0" algn="l">
              <a:spcBef>
                <a:spcPts val="600"/>
              </a:spcBef>
              <a:spcAft>
                <a:spcPts val="0"/>
              </a:spcAft>
              <a:buSzPts val="1898"/>
              <a:buNone/>
            </a:pPr>
            <a:r>
              <a:t/>
            </a:r>
            <a:endParaRPr/>
          </a:p>
        </p:txBody>
      </p:sp>
      <p:sp>
        <p:nvSpPr>
          <p:cNvPr id="106" name="Google Shape;106;p3"/>
          <p:cNvSpPr txBox="1"/>
          <p:nvPr>
            <p:ph type="title"/>
          </p:nvPr>
        </p:nvSpPr>
        <p:spPr>
          <a:xfrm>
            <a:off x="457200" y="457200"/>
            <a:ext cx="7239000" cy="1616075"/>
          </a:xfrm>
          <a:prstGeom prst="rect">
            <a:avLst/>
          </a:prstGeom>
          <a:noFill/>
          <a:ln>
            <a:noFill/>
          </a:ln>
        </p:spPr>
        <p:txBody>
          <a:bodyPr anchorCtr="0" anchor="b" bIns="0" lIns="45700" spcFirstLastPara="1" rIns="45700" wrap="square" tIns="0">
            <a:normAutofit fontScale="90000"/>
          </a:bodyPr>
          <a:lstStyle/>
          <a:p>
            <a:pPr indent="0" lvl="0" marL="0" rtl="0" algn="l">
              <a:spcBef>
                <a:spcPts val="0"/>
              </a:spcBef>
              <a:spcAft>
                <a:spcPts val="0"/>
              </a:spcAft>
              <a:buClr>
                <a:srgbClr val="FEF7F0"/>
              </a:buClr>
              <a:buSzPct val="100000"/>
              <a:buFont typeface="Trebuchet MS"/>
              <a:buNone/>
            </a:pPr>
            <a:br>
              <a:rPr lang="en-US" sz="3100">
                <a:solidFill>
                  <a:schemeClr val="dk1"/>
                </a:solidFill>
              </a:rPr>
            </a:br>
            <a:br>
              <a:rPr lang="en-US" sz="3100">
                <a:solidFill>
                  <a:schemeClr val="dk1"/>
                </a:solidFill>
              </a:rPr>
            </a:br>
            <a:br>
              <a:rPr lang="en-US" sz="3100">
                <a:solidFill>
                  <a:schemeClr val="dk1"/>
                </a:solidFill>
              </a:rPr>
            </a:br>
            <a:br>
              <a:rPr lang="en-US" sz="3100">
                <a:solidFill>
                  <a:schemeClr val="dk1"/>
                </a:solidFill>
              </a:rPr>
            </a:br>
            <a:br>
              <a:rPr lang="en-US" sz="3100">
                <a:solidFill>
                  <a:schemeClr val="dk1"/>
                </a:solidFill>
              </a:rPr>
            </a:br>
            <a:br>
              <a:rPr lang="en-US" sz="3100">
                <a:solidFill>
                  <a:schemeClr val="dk1"/>
                </a:solidFill>
              </a:rPr>
            </a:br>
            <a:br>
              <a:rPr lang="en-US" sz="3100">
                <a:solidFill>
                  <a:schemeClr val="dk1"/>
                </a:solidFill>
              </a:rPr>
            </a:br>
            <a:br>
              <a:rPr lang="en-US" sz="3100">
                <a:solidFill>
                  <a:schemeClr val="dk1"/>
                </a:solidFill>
              </a:rPr>
            </a:br>
            <a:br>
              <a:rPr lang="en-US" sz="3100">
                <a:solidFill>
                  <a:schemeClr val="dk1"/>
                </a:solidFill>
              </a:rPr>
            </a:br>
            <a:br>
              <a:rPr lang="en-US" sz="3100">
                <a:solidFill>
                  <a:schemeClr val="dk1"/>
                </a:solidFill>
              </a:rPr>
            </a:br>
            <a:br>
              <a:rPr lang="en-US" sz="3100">
                <a:solidFill>
                  <a:schemeClr val="dk1"/>
                </a:solidFill>
              </a:rPr>
            </a:br>
            <a:r>
              <a:rPr lang="en-US" sz="2700">
                <a:solidFill>
                  <a:schemeClr val="dk1"/>
                </a:solidFill>
              </a:rPr>
              <a:t>MILESTONES FOR BECOMING  SUCCESSFUL FROM IDEATION STAGE</a:t>
            </a:r>
            <a:br>
              <a:rPr lang="en-US">
                <a:solidFill>
                  <a:schemeClr val="dk1"/>
                </a:solidFill>
              </a:rPr>
            </a:b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4"/>
          <p:cNvPicPr preferRelativeResize="0"/>
          <p:nvPr/>
        </p:nvPicPr>
        <p:blipFill>
          <a:blip r:embed="rId3">
            <a:alphaModFix/>
          </a:blip>
          <a:stretch>
            <a:fillRect/>
          </a:stretch>
        </p:blipFill>
        <p:spPr>
          <a:xfrm>
            <a:off x="152400" y="152400"/>
            <a:ext cx="7891073" cy="6553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Autofit/>
          </a:bodyPr>
          <a:lstStyle/>
          <a:p>
            <a:pPr indent="0" lvl="0" marL="0" rtl="0" algn="l">
              <a:spcBef>
                <a:spcPts val="0"/>
              </a:spcBef>
              <a:spcAft>
                <a:spcPts val="0"/>
              </a:spcAft>
              <a:buClr>
                <a:srgbClr val="FEF7F0"/>
              </a:buClr>
              <a:buSzPts val="2800"/>
              <a:buFont typeface="Trebuchet MS"/>
              <a:buNone/>
            </a:pPr>
            <a:r>
              <a:rPr lang="en-US" sz="2800">
                <a:solidFill>
                  <a:schemeClr val="dk1"/>
                </a:solidFill>
              </a:rPr>
              <a:t>IDENTIFYING</a:t>
            </a:r>
            <a:r>
              <a:rPr lang="en-US" sz="4000">
                <a:solidFill>
                  <a:schemeClr val="dk1"/>
                </a:solidFill>
              </a:rPr>
              <a:t> </a:t>
            </a:r>
            <a:r>
              <a:rPr lang="en-US" sz="2800">
                <a:solidFill>
                  <a:schemeClr val="dk1"/>
                </a:solidFill>
              </a:rPr>
              <a:t>NEW</a:t>
            </a:r>
            <a:r>
              <a:rPr lang="en-US" sz="3600">
                <a:solidFill>
                  <a:schemeClr val="dk1"/>
                </a:solidFill>
              </a:rPr>
              <a:t> </a:t>
            </a:r>
            <a:r>
              <a:rPr lang="en-US" sz="2800">
                <a:solidFill>
                  <a:schemeClr val="dk1"/>
                </a:solidFill>
              </a:rPr>
              <a:t>IDEAS</a:t>
            </a:r>
            <a:br>
              <a:rPr lang="en-US" sz="3600">
                <a:solidFill>
                  <a:schemeClr val="dk1"/>
                </a:solidFill>
              </a:rPr>
            </a:br>
            <a:endParaRPr sz="4000">
              <a:solidFill>
                <a:schemeClr val="dk1"/>
              </a:solidFill>
            </a:endParaRPr>
          </a:p>
        </p:txBody>
      </p:sp>
      <p:sp>
        <p:nvSpPr>
          <p:cNvPr id="117" name="Google Shape;117;p5"/>
          <p:cNvSpPr txBox="1"/>
          <p:nvPr>
            <p:ph idx="1" type="body"/>
          </p:nvPr>
        </p:nvSpPr>
        <p:spPr>
          <a:xfrm>
            <a:off x="457200" y="1828800"/>
            <a:ext cx="7239000" cy="4495800"/>
          </a:xfrm>
          <a:prstGeom prst="rect">
            <a:avLst/>
          </a:prstGeom>
          <a:noFill/>
          <a:ln>
            <a:noFill/>
          </a:ln>
        </p:spPr>
        <p:txBody>
          <a:bodyPr anchorCtr="0" anchor="t" bIns="45700" lIns="91425" spcFirstLastPara="1" rIns="91425" wrap="square" tIns="45700">
            <a:normAutofit lnSpcReduction="20000"/>
          </a:bodyPr>
          <a:lstStyle/>
          <a:p>
            <a:pPr indent="-288925" lvl="0" marL="288925" rtl="0" algn="l">
              <a:lnSpc>
                <a:spcPct val="105000"/>
              </a:lnSpc>
              <a:spcBef>
                <a:spcPts val="0"/>
              </a:spcBef>
              <a:spcAft>
                <a:spcPts val="0"/>
              </a:spcAft>
              <a:buClr>
                <a:schemeClr val="dk1"/>
              </a:buClr>
              <a:buSzPts val="2990"/>
              <a:buFont typeface="Noto Sans Symbols"/>
              <a:buChar char="●"/>
            </a:pPr>
            <a:r>
              <a:rPr lang="en-US">
                <a:latin typeface="Arial"/>
                <a:ea typeface="Arial"/>
                <a:cs typeface="Arial"/>
                <a:sym typeface="Arial"/>
              </a:rPr>
              <a:t>Personal experience, hobbies and </a:t>
            </a:r>
            <a:r>
              <a:rPr lang="en-US">
                <a:latin typeface="Arial"/>
                <a:ea typeface="Arial"/>
                <a:cs typeface="Arial"/>
                <a:sym typeface="Arial"/>
              </a:rPr>
              <a:t>pastimes</a:t>
            </a:r>
            <a:r>
              <a:rPr lang="en-US">
                <a:latin typeface="Arial"/>
                <a:ea typeface="Arial"/>
                <a:cs typeface="Arial"/>
                <a:sym typeface="Arial"/>
              </a:rPr>
              <a:t>, personal passions</a:t>
            </a:r>
            <a:endParaRPr/>
          </a:p>
          <a:p>
            <a:pPr indent="-288925" lvl="0" marL="288925" rtl="0" algn="l">
              <a:lnSpc>
                <a:spcPct val="105000"/>
              </a:lnSpc>
              <a:spcBef>
                <a:spcPts val="1560"/>
              </a:spcBef>
              <a:spcAft>
                <a:spcPts val="0"/>
              </a:spcAft>
              <a:buClr>
                <a:schemeClr val="dk1"/>
              </a:buClr>
              <a:buSzPts val="2990"/>
              <a:buFont typeface="Noto Sans Symbols"/>
              <a:buChar char="●"/>
            </a:pPr>
            <a:r>
              <a:rPr lang="en-US">
                <a:latin typeface="Arial"/>
                <a:ea typeface="Arial"/>
                <a:cs typeface="Arial"/>
                <a:sym typeface="Arial"/>
              </a:rPr>
              <a:t>Following interesting trends and ideas</a:t>
            </a:r>
            <a:endParaRPr/>
          </a:p>
          <a:p>
            <a:pPr indent="-288925" lvl="0" marL="288925" rtl="0" algn="l">
              <a:lnSpc>
                <a:spcPct val="105000"/>
              </a:lnSpc>
              <a:spcBef>
                <a:spcPts val="1560"/>
              </a:spcBef>
              <a:spcAft>
                <a:spcPts val="0"/>
              </a:spcAft>
              <a:buClr>
                <a:schemeClr val="dk1"/>
              </a:buClr>
              <a:buSzPts val="2990"/>
              <a:buFont typeface="Noto Sans Symbols"/>
              <a:buChar char="●"/>
            </a:pPr>
            <a:r>
              <a:rPr lang="en-US">
                <a:latin typeface="Arial"/>
                <a:ea typeface="Arial"/>
                <a:cs typeface="Arial"/>
                <a:sym typeface="Arial"/>
              </a:rPr>
              <a:t>Using brainstorming to generate ideas</a:t>
            </a:r>
            <a:endParaRPr/>
          </a:p>
          <a:p>
            <a:pPr indent="-288925" lvl="0" marL="288925" rtl="0" algn="l">
              <a:lnSpc>
                <a:spcPct val="105000"/>
              </a:lnSpc>
              <a:spcBef>
                <a:spcPts val="1560"/>
              </a:spcBef>
              <a:spcAft>
                <a:spcPts val="0"/>
              </a:spcAft>
              <a:buClr>
                <a:schemeClr val="dk1"/>
              </a:buClr>
              <a:buSzPts val="2990"/>
              <a:buFont typeface="Noto Sans Symbols"/>
              <a:buChar char="●"/>
            </a:pPr>
            <a:r>
              <a:rPr lang="en-US">
                <a:latin typeface="Arial"/>
                <a:ea typeface="Arial"/>
                <a:cs typeface="Arial"/>
                <a:sym typeface="Arial"/>
              </a:rPr>
              <a:t>Solving People’s Problem</a:t>
            </a:r>
            <a:endParaRPr/>
          </a:p>
          <a:p>
            <a:pPr indent="-288925" lvl="0" marL="288925" rtl="0" algn="l">
              <a:lnSpc>
                <a:spcPct val="105000"/>
              </a:lnSpc>
              <a:spcBef>
                <a:spcPts val="1560"/>
              </a:spcBef>
              <a:spcAft>
                <a:spcPts val="0"/>
              </a:spcAft>
              <a:buClr>
                <a:schemeClr val="dk1"/>
              </a:buClr>
              <a:buSzPts val="2990"/>
              <a:buFont typeface="Noto Sans Symbols"/>
              <a:buChar char="●"/>
            </a:pPr>
            <a:r>
              <a:rPr lang="en-US">
                <a:latin typeface="Arial"/>
                <a:ea typeface="Arial"/>
                <a:cs typeface="Arial"/>
                <a:sym typeface="Arial"/>
              </a:rPr>
              <a:t>Doing Market Research</a:t>
            </a:r>
            <a:endParaRPr/>
          </a:p>
          <a:p>
            <a:pPr indent="-99060" lvl="0" marL="288925" rtl="0" algn="l">
              <a:lnSpc>
                <a:spcPct val="105000"/>
              </a:lnSpc>
              <a:spcBef>
                <a:spcPts val="1560"/>
              </a:spcBef>
              <a:spcAft>
                <a:spcPts val="0"/>
              </a:spcAft>
              <a:buClr>
                <a:schemeClr val="dk1"/>
              </a:buClr>
              <a:buSzPts val="2990"/>
              <a:buFont typeface="Noto Sans Symbols"/>
              <a:buNone/>
            </a:pPr>
            <a:r>
              <a:t/>
            </a:r>
            <a:endParaRPr>
              <a:latin typeface="Arial"/>
              <a:ea typeface="Arial"/>
              <a:cs typeface="Arial"/>
              <a:sym typeface="Arial"/>
            </a:endParaRPr>
          </a:p>
          <a:p>
            <a:pPr indent="-288925" lvl="0" marL="288925" rtl="0" algn="l">
              <a:lnSpc>
                <a:spcPct val="105000"/>
              </a:lnSpc>
              <a:spcBef>
                <a:spcPts val="1560"/>
              </a:spcBef>
              <a:spcAft>
                <a:spcPts val="0"/>
              </a:spcAft>
              <a:buClr>
                <a:schemeClr val="dk1"/>
              </a:buClr>
              <a:buSzPts val="2990"/>
              <a:buNone/>
            </a:pPr>
            <a:r>
              <a:t/>
            </a:r>
            <a:endParaRPr>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ph type="title"/>
          </p:nvPr>
        </p:nvSpPr>
        <p:spPr>
          <a:xfrm>
            <a:off x="457200" y="320040"/>
            <a:ext cx="7239000" cy="594360"/>
          </a:xfrm>
          <a:prstGeom prst="rect">
            <a:avLst/>
          </a:prstGeom>
          <a:noFill/>
          <a:ln>
            <a:noFill/>
          </a:ln>
        </p:spPr>
        <p:txBody>
          <a:bodyPr anchorCtr="0" anchor="b" bIns="0" lIns="45700" spcFirstLastPara="1" rIns="45700" wrap="square" tIns="0">
            <a:noAutofit/>
          </a:bodyPr>
          <a:lstStyle/>
          <a:p>
            <a:pPr indent="0" lvl="0" marL="0" rtl="0" algn="l">
              <a:spcBef>
                <a:spcPts val="0"/>
              </a:spcBef>
              <a:spcAft>
                <a:spcPts val="0"/>
              </a:spcAft>
              <a:buClr>
                <a:srgbClr val="FEF7F0"/>
              </a:buClr>
              <a:buSzPts val="2400"/>
              <a:buFont typeface="Trebuchet MS"/>
              <a:buNone/>
            </a:pPr>
            <a:r>
              <a:rPr lang="en-US" sz="2400">
                <a:solidFill>
                  <a:schemeClr val="dk1"/>
                </a:solidFill>
              </a:rPr>
              <a:t>IDENTIFY AND EVALUATE THE OPPORTUNITY</a:t>
            </a:r>
            <a:endParaRPr>
              <a:solidFill>
                <a:schemeClr val="dk1"/>
              </a:solidFill>
            </a:endParaRPr>
          </a:p>
        </p:txBody>
      </p:sp>
      <p:sp>
        <p:nvSpPr>
          <p:cNvPr id="123" name="Google Shape;123;p6"/>
          <p:cNvSpPr txBox="1"/>
          <p:nvPr>
            <p:ph idx="1" type="body"/>
          </p:nvPr>
        </p:nvSpPr>
        <p:spPr>
          <a:xfrm>
            <a:off x="152400" y="1609416"/>
            <a:ext cx="7848600" cy="3419784"/>
          </a:xfrm>
          <a:prstGeom prst="rect">
            <a:avLst/>
          </a:prstGeom>
          <a:noFill/>
          <a:ln>
            <a:noFill/>
          </a:ln>
        </p:spPr>
        <p:txBody>
          <a:bodyPr anchorCtr="0" anchor="t" bIns="45700" lIns="91425" spcFirstLastPara="1" rIns="91425" wrap="square" tIns="45700">
            <a:normAutofit fontScale="92500"/>
          </a:bodyPr>
          <a:lstStyle/>
          <a:p>
            <a:pPr indent="-342900" lvl="1" marL="521208" rtl="0" algn="just">
              <a:lnSpc>
                <a:spcPct val="95000"/>
              </a:lnSpc>
              <a:spcBef>
                <a:spcPts val="0"/>
              </a:spcBef>
              <a:spcAft>
                <a:spcPts val="0"/>
              </a:spcAft>
              <a:buClr>
                <a:srgbClr val="000000"/>
              </a:buClr>
              <a:buSzPct val="80000"/>
              <a:buFont typeface="Arial"/>
              <a:buChar char="•"/>
            </a:pPr>
            <a:r>
              <a:rPr lang="en-US" sz="2400">
                <a:solidFill>
                  <a:schemeClr val="dk1"/>
                </a:solidFill>
                <a:latin typeface="Arial"/>
                <a:ea typeface="Arial"/>
                <a:cs typeface="Arial"/>
                <a:sym typeface="Arial"/>
              </a:rPr>
              <a:t>Opportunity identification: the process by which an individual comes up with an opportunity for a new venture</a:t>
            </a:r>
            <a:endParaRPr/>
          </a:p>
          <a:p>
            <a:pPr indent="-230124" lvl="1" marL="521208" rtl="0" algn="just">
              <a:lnSpc>
                <a:spcPct val="95000"/>
              </a:lnSpc>
              <a:spcBef>
                <a:spcPts val="0"/>
              </a:spcBef>
              <a:spcAft>
                <a:spcPts val="0"/>
              </a:spcAft>
              <a:buClr>
                <a:srgbClr val="000000"/>
              </a:buClr>
              <a:buSzPct val="80000"/>
              <a:buNone/>
            </a:pPr>
            <a:r>
              <a:t/>
            </a:r>
            <a:endParaRPr sz="2400">
              <a:solidFill>
                <a:schemeClr val="dk1"/>
              </a:solidFill>
              <a:latin typeface="Arial"/>
              <a:ea typeface="Arial"/>
              <a:cs typeface="Arial"/>
              <a:sym typeface="Arial"/>
            </a:endParaRPr>
          </a:p>
          <a:p>
            <a:pPr indent="-342900" lvl="1" marL="521208" rtl="0" algn="just">
              <a:lnSpc>
                <a:spcPct val="95000"/>
              </a:lnSpc>
              <a:spcBef>
                <a:spcPts val="0"/>
              </a:spcBef>
              <a:spcAft>
                <a:spcPts val="0"/>
              </a:spcAft>
              <a:buClr>
                <a:srgbClr val="000000"/>
              </a:buClr>
              <a:buSzPct val="80000"/>
              <a:buFont typeface="Arial"/>
              <a:buChar char="•"/>
            </a:pPr>
            <a:r>
              <a:rPr lang="en-US" sz="2400">
                <a:solidFill>
                  <a:schemeClr val="dk1"/>
                </a:solidFill>
                <a:latin typeface="Arial"/>
                <a:ea typeface="Arial"/>
                <a:cs typeface="Arial"/>
                <a:sym typeface="Arial"/>
              </a:rPr>
              <a:t>The opportunity can be identified by using input from consumers, business associates, channel members, or “technical people”</a:t>
            </a:r>
            <a:endParaRPr/>
          </a:p>
          <a:p>
            <a:pPr indent="-230124" lvl="1" marL="521208" rtl="0" algn="just">
              <a:lnSpc>
                <a:spcPct val="95000"/>
              </a:lnSpc>
              <a:spcBef>
                <a:spcPts val="0"/>
              </a:spcBef>
              <a:spcAft>
                <a:spcPts val="0"/>
              </a:spcAft>
              <a:buClr>
                <a:srgbClr val="000000"/>
              </a:buClr>
              <a:buSzPct val="80000"/>
              <a:buNone/>
            </a:pPr>
            <a:r>
              <a:t/>
            </a:r>
            <a:endParaRPr sz="2400">
              <a:solidFill>
                <a:schemeClr val="dk1"/>
              </a:solidFill>
              <a:latin typeface="Arial"/>
              <a:ea typeface="Arial"/>
              <a:cs typeface="Arial"/>
              <a:sym typeface="Arial"/>
            </a:endParaRPr>
          </a:p>
          <a:p>
            <a:pPr indent="-342900" lvl="1" marL="521208" rtl="0" algn="just">
              <a:lnSpc>
                <a:spcPct val="95000"/>
              </a:lnSpc>
              <a:spcBef>
                <a:spcPts val="0"/>
              </a:spcBef>
              <a:spcAft>
                <a:spcPts val="0"/>
              </a:spcAft>
              <a:buClr>
                <a:srgbClr val="000000"/>
              </a:buClr>
              <a:buSzPct val="80000"/>
              <a:buFont typeface="Arial"/>
              <a:buChar char="•"/>
            </a:pPr>
            <a:r>
              <a:rPr lang="en-US" sz="2400">
                <a:solidFill>
                  <a:schemeClr val="dk1"/>
                </a:solidFill>
                <a:latin typeface="Arial"/>
                <a:ea typeface="Arial"/>
                <a:cs typeface="Arial"/>
                <a:sym typeface="Arial"/>
              </a:rPr>
              <a:t>Entrepreneur must understand the cause of the opportunity – is it technological change, market shift, government regulation, or competition?</a:t>
            </a:r>
            <a:endParaRPr/>
          </a:p>
          <a:p>
            <a:pPr indent="-162836" lvl="0" marL="274320" rtl="0" algn="l">
              <a:spcBef>
                <a:spcPts val="600"/>
              </a:spcBef>
              <a:spcAft>
                <a:spcPts val="0"/>
              </a:spcAft>
              <a:buSzPct val="72999"/>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7"/>
          <p:cNvSpPr txBox="1"/>
          <p:nvPr>
            <p:ph type="title"/>
          </p:nvPr>
        </p:nvSpPr>
        <p:spPr>
          <a:xfrm>
            <a:off x="457200" y="320040"/>
            <a:ext cx="7239000" cy="59436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EF7F0"/>
              </a:buClr>
              <a:buSzPts val="2400"/>
              <a:buFont typeface="Trebuchet MS"/>
              <a:buNone/>
            </a:pPr>
            <a:r>
              <a:rPr lang="en-US" sz="2400">
                <a:solidFill>
                  <a:schemeClr val="dk1"/>
                </a:solidFill>
              </a:rPr>
              <a:t>OPPORTUNITY ASSESSMENT</a:t>
            </a:r>
            <a:endParaRPr>
              <a:solidFill>
                <a:schemeClr val="dk1"/>
              </a:solidFill>
            </a:endParaRPr>
          </a:p>
        </p:txBody>
      </p:sp>
      <p:sp>
        <p:nvSpPr>
          <p:cNvPr id="129" name="Google Shape;129;p7"/>
          <p:cNvSpPr txBox="1"/>
          <p:nvPr>
            <p:ph idx="1" type="body"/>
          </p:nvPr>
        </p:nvSpPr>
        <p:spPr>
          <a:xfrm>
            <a:off x="228600" y="1295400"/>
            <a:ext cx="7848600" cy="5410200"/>
          </a:xfrm>
          <a:prstGeom prst="rect">
            <a:avLst/>
          </a:prstGeom>
          <a:noFill/>
          <a:ln>
            <a:noFill/>
          </a:ln>
        </p:spPr>
        <p:txBody>
          <a:bodyPr anchorCtr="0" anchor="t" bIns="45700" lIns="91425" spcFirstLastPara="1" rIns="91425" wrap="square" tIns="45700">
            <a:normAutofit fontScale="92500" lnSpcReduction="10000"/>
          </a:bodyPr>
          <a:lstStyle/>
          <a:p>
            <a:pPr indent="-342900" lvl="1" marL="521208" rtl="0" algn="l">
              <a:lnSpc>
                <a:spcPct val="95000"/>
              </a:lnSpc>
              <a:spcBef>
                <a:spcPts val="0"/>
              </a:spcBef>
              <a:spcAft>
                <a:spcPts val="0"/>
              </a:spcAft>
              <a:buClr>
                <a:srgbClr val="000000"/>
              </a:buClr>
              <a:buSzPct val="80000"/>
              <a:buFont typeface="Arial"/>
              <a:buChar char="•"/>
            </a:pPr>
            <a:r>
              <a:rPr lang="en-US" sz="2400">
                <a:solidFill>
                  <a:schemeClr val="dk1"/>
                </a:solidFill>
                <a:latin typeface="Arial"/>
                <a:ea typeface="Arial"/>
                <a:cs typeface="Arial"/>
                <a:sym typeface="Arial"/>
              </a:rPr>
              <a:t>What market need does it fill?</a:t>
            </a:r>
            <a:endParaRPr/>
          </a:p>
          <a:p>
            <a:pPr indent="-230124" lvl="1" marL="521208" rtl="0" algn="l">
              <a:lnSpc>
                <a:spcPct val="95000"/>
              </a:lnSpc>
              <a:spcBef>
                <a:spcPts val="0"/>
              </a:spcBef>
              <a:spcAft>
                <a:spcPts val="0"/>
              </a:spcAft>
              <a:buClr>
                <a:srgbClr val="000000"/>
              </a:buClr>
              <a:buSzPct val="80000"/>
              <a:buNone/>
            </a:pPr>
            <a:r>
              <a:t/>
            </a:r>
            <a:endParaRPr sz="2400">
              <a:solidFill>
                <a:schemeClr val="dk1"/>
              </a:solidFill>
              <a:latin typeface="Arial"/>
              <a:ea typeface="Arial"/>
              <a:cs typeface="Arial"/>
              <a:sym typeface="Arial"/>
            </a:endParaRPr>
          </a:p>
          <a:p>
            <a:pPr indent="-342900" lvl="1" marL="521208" rtl="0" algn="l">
              <a:lnSpc>
                <a:spcPct val="95000"/>
              </a:lnSpc>
              <a:spcBef>
                <a:spcPts val="0"/>
              </a:spcBef>
              <a:spcAft>
                <a:spcPts val="0"/>
              </a:spcAft>
              <a:buClr>
                <a:srgbClr val="000000"/>
              </a:buClr>
              <a:buSzPct val="80000"/>
              <a:buFont typeface="Arial"/>
              <a:buChar char="•"/>
            </a:pPr>
            <a:r>
              <a:rPr lang="en-US" sz="2400">
                <a:solidFill>
                  <a:schemeClr val="dk1"/>
                </a:solidFill>
                <a:latin typeface="Arial"/>
                <a:ea typeface="Arial"/>
                <a:cs typeface="Arial"/>
                <a:sym typeface="Arial"/>
              </a:rPr>
              <a:t>What personal observations have you experienced or recorded with regard to that market need?</a:t>
            </a:r>
            <a:endParaRPr/>
          </a:p>
          <a:p>
            <a:pPr indent="-230124" lvl="1" marL="521208" rtl="0" algn="l">
              <a:lnSpc>
                <a:spcPct val="95000"/>
              </a:lnSpc>
              <a:spcBef>
                <a:spcPts val="0"/>
              </a:spcBef>
              <a:spcAft>
                <a:spcPts val="0"/>
              </a:spcAft>
              <a:buClr>
                <a:srgbClr val="000000"/>
              </a:buClr>
              <a:buSzPct val="80000"/>
              <a:buNone/>
            </a:pPr>
            <a:r>
              <a:t/>
            </a:r>
            <a:endParaRPr sz="2400">
              <a:solidFill>
                <a:schemeClr val="dk1"/>
              </a:solidFill>
              <a:latin typeface="Arial"/>
              <a:ea typeface="Arial"/>
              <a:cs typeface="Arial"/>
              <a:sym typeface="Arial"/>
            </a:endParaRPr>
          </a:p>
          <a:p>
            <a:pPr indent="-342900" lvl="1" marL="521208" rtl="0" algn="l">
              <a:lnSpc>
                <a:spcPct val="95000"/>
              </a:lnSpc>
              <a:spcBef>
                <a:spcPts val="0"/>
              </a:spcBef>
              <a:spcAft>
                <a:spcPts val="0"/>
              </a:spcAft>
              <a:buClr>
                <a:srgbClr val="000000"/>
              </a:buClr>
              <a:buSzPct val="80000"/>
              <a:buFont typeface="Arial"/>
              <a:buChar char="•"/>
            </a:pPr>
            <a:r>
              <a:rPr lang="en-US" sz="2400">
                <a:solidFill>
                  <a:schemeClr val="dk1"/>
                </a:solidFill>
                <a:latin typeface="Arial"/>
                <a:ea typeface="Arial"/>
                <a:cs typeface="Arial"/>
                <a:sym typeface="Arial"/>
              </a:rPr>
              <a:t>What social conditions underlie the market need?</a:t>
            </a:r>
            <a:endParaRPr/>
          </a:p>
          <a:p>
            <a:pPr indent="-230124" lvl="1" marL="521208" rtl="0" algn="l">
              <a:lnSpc>
                <a:spcPct val="95000"/>
              </a:lnSpc>
              <a:spcBef>
                <a:spcPts val="0"/>
              </a:spcBef>
              <a:spcAft>
                <a:spcPts val="0"/>
              </a:spcAft>
              <a:buClr>
                <a:srgbClr val="000000"/>
              </a:buClr>
              <a:buSzPct val="80000"/>
              <a:buNone/>
            </a:pPr>
            <a:r>
              <a:t/>
            </a:r>
            <a:endParaRPr sz="2400">
              <a:solidFill>
                <a:schemeClr val="dk1"/>
              </a:solidFill>
              <a:latin typeface="Arial"/>
              <a:ea typeface="Arial"/>
              <a:cs typeface="Arial"/>
              <a:sym typeface="Arial"/>
            </a:endParaRPr>
          </a:p>
          <a:p>
            <a:pPr indent="-342900" lvl="1" marL="521208" rtl="0" algn="l">
              <a:lnSpc>
                <a:spcPct val="95000"/>
              </a:lnSpc>
              <a:spcBef>
                <a:spcPts val="0"/>
              </a:spcBef>
              <a:spcAft>
                <a:spcPts val="0"/>
              </a:spcAft>
              <a:buClr>
                <a:srgbClr val="000000"/>
              </a:buClr>
              <a:buSzPct val="80000"/>
              <a:buFont typeface="Arial"/>
              <a:buChar char="•"/>
            </a:pPr>
            <a:r>
              <a:rPr lang="en-US" sz="2400">
                <a:solidFill>
                  <a:schemeClr val="dk1"/>
                </a:solidFill>
                <a:latin typeface="Arial"/>
                <a:ea typeface="Arial"/>
                <a:cs typeface="Arial"/>
                <a:sym typeface="Arial"/>
              </a:rPr>
              <a:t>What market research data can be marshaled to describe this market need?</a:t>
            </a:r>
            <a:endParaRPr/>
          </a:p>
          <a:p>
            <a:pPr indent="-230124" lvl="1" marL="521208" rtl="0" algn="l">
              <a:lnSpc>
                <a:spcPct val="95000"/>
              </a:lnSpc>
              <a:spcBef>
                <a:spcPts val="0"/>
              </a:spcBef>
              <a:spcAft>
                <a:spcPts val="0"/>
              </a:spcAft>
              <a:buClr>
                <a:srgbClr val="000000"/>
              </a:buClr>
              <a:buSzPct val="80000"/>
              <a:buNone/>
            </a:pPr>
            <a:r>
              <a:t/>
            </a:r>
            <a:endParaRPr sz="2400">
              <a:solidFill>
                <a:schemeClr val="dk1"/>
              </a:solidFill>
              <a:latin typeface="Arial"/>
              <a:ea typeface="Arial"/>
              <a:cs typeface="Arial"/>
              <a:sym typeface="Arial"/>
            </a:endParaRPr>
          </a:p>
          <a:p>
            <a:pPr indent="-342900" lvl="1" marL="521208" rtl="0" algn="l">
              <a:lnSpc>
                <a:spcPct val="95000"/>
              </a:lnSpc>
              <a:spcBef>
                <a:spcPts val="0"/>
              </a:spcBef>
              <a:spcAft>
                <a:spcPts val="0"/>
              </a:spcAft>
              <a:buClr>
                <a:srgbClr val="000000"/>
              </a:buClr>
              <a:buSzPct val="80000"/>
              <a:buFont typeface="Arial"/>
              <a:buChar char="•"/>
            </a:pPr>
            <a:r>
              <a:rPr lang="en-US" sz="2400">
                <a:solidFill>
                  <a:schemeClr val="dk1"/>
                </a:solidFill>
                <a:latin typeface="Arial"/>
                <a:ea typeface="Arial"/>
                <a:cs typeface="Arial"/>
                <a:sym typeface="Arial"/>
              </a:rPr>
              <a:t>What patents might be available to fulfill this need?</a:t>
            </a:r>
            <a:endParaRPr/>
          </a:p>
          <a:p>
            <a:pPr indent="-230124" lvl="1" marL="521208" rtl="0" algn="l">
              <a:lnSpc>
                <a:spcPct val="95000"/>
              </a:lnSpc>
              <a:spcBef>
                <a:spcPts val="0"/>
              </a:spcBef>
              <a:spcAft>
                <a:spcPts val="0"/>
              </a:spcAft>
              <a:buClr>
                <a:srgbClr val="000000"/>
              </a:buClr>
              <a:buSzPct val="80000"/>
              <a:buNone/>
            </a:pPr>
            <a:r>
              <a:t/>
            </a:r>
            <a:endParaRPr sz="2400">
              <a:solidFill>
                <a:schemeClr val="dk1"/>
              </a:solidFill>
              <a:latin typeface="Arial"/>
              <a:ea typeface="Arial"/>
              <a:cs typeface="Arial"/>
              <a:sym typeface="Arial"/>
            </a:endParaRPr>
          </a:p>
          <a:p>
            <a:pPr indent="-342900" lvl="1" marL="521208" rtl="0" algn="l">
              <a:lnSpc>
                <a:spcPct val="95000"/>
              </a:lnSpc>
              <a:spcBef>
                <a:spcPts val="0"/>
              </a:spcBef>
              <a:spcAft>
                <a:spcPts val="0"/>
              </a:spcAft>
              <a:buClr>
                <a:srgbClr val="000000"/>
              </a:buClr>
              <a:buSzPct val="80000"/>
              <a:buFont typeface="Arial"/>
              <a:buChar char="•"/>
            </a:pPr>
            <a:r>
              <a:rPr lang="en-US" sz="2400">
                <a:solidFill>
                  <a:schemeClr val="dk1"/>
                </a:solidFill>
                <a:latin typeface="Arial"/>
                <a:ea typeface="Arial"/>
                <a:cs typeface="Arial"/>
                <a:sym typeface="Arial"/>
              </a:rPr>
              <a:t>What competition exists in this market?</a:t>
            </a:r>
            <a:endParaRPr/>
          </a:p>
          <a:p>
            <a:pPr indent="-230124" lvl="1" marL="521208" rtl="0" algn="l">
              <a:lnSpc>
                <a:spcPct val="95000"/>
              </a:lnSpc>
              <a:spcBef>
                <a:spcPts val="0"/>
              </a:spcBef>
              <a:spcAft>
                <a:spcPts val="0"/>
              </a:spcAft>
              <a:buClr>
                <a:srgbClr val="000000"/>
              </a:buClr>
              <a:buSzPct val="80000"/>
              <a:buNone/>
            </a:pPr>
            <a:r>
              <a:t/>
            </a:r>
            <a:endParaRPr sz="2400">
              <a:solidFill>
                <a:schemeClr val="dk1"/>
              </a:solidFill>
              <a:latin typeface="Arial"/>
              <a:ea typeface="Arial"/>
              <a:cs typeface="Arial"/>
              <a:sym typeface="Arial"/>
            </a:endParaRPr>
          </a:p>
          <a:p>
            <a:pPr indent="-342900" lvl="1" marL="521208" rtl="0" algn="l">
              <a:lnSpc>
                <a:spcPct val="95000"/>
              </a:lnSpc>
              <a:spcBef>
                <a:spcPts val="0"/>
              </a:spcBef>
              <a:spcAft>
                <a:spcPts val="0"/>
              </a:spcAft>
              <a:buClr>
                <a:srgbClr val="000000"/>
              </a:buClr>
              <a:buSzPct val="80000"/>
              <a:buFont typeface="Arial"/>
              <a:buChar char="•"/>
            </a:pPr>
            <a:r>
              <a:rPr lang="en-US" sz="2400">
                <a:solidFill>
                  <a:schemeClr val="dk1"/>
                </a:solidFill>
                <a:latin typeface="Arial"/>
                <a:ea typeface="Arial"/>
                <a:cs typeface="Arial"/>
                <a:sym typeface="Arial"/>
              </a:rPr>
              <a:t>What does the international market/competition look like?</a:t>
            </a:r>
            <a:endParaRPr/>
          </a:p>
          <a:p>
            <a:pPr indent="-230124" lvl="1" marL="521208" rtl="0" algn="l">
              <a:lnSpc>
                <a:spcPct val="95000"/>
              </a:lnSpc>
              <a:spcBef>
                <a:spcPts val="0"/>
              </a:spcBef>
              <a:spcAft>
                <a:spcPts val="0"/>
              </a:spcAft>
              <a:buClr>
                <a:srgbClr val="000000"/>
              </a:buClr>
              <a:buSzPct val="80000"/>
              <a:buNone/>
            </a:pPr>
            <a:r>
              <a:t/>
            </a:r>
            <a:endParaRPr sz="2400">
              <a:solidFill>
                <a:schemeClr val="dk1"/>
              </a:solidFill>
              <a:latin typeface="Arial"/>
              <a:ea typeface="Arial"/>
              <a:cs typeface="Arial"/>
              <a:sym typeface="Arial"/>
            </a:endParaRPr>
          </a:p>
          <a:p>
            <a:pPr indent="-342900" lvl="1" marL="521208" rtl="0" algn="l">
              <a:lnSpc>
                <a:spcPct val="95000"/>
              </a:lnSpc>
              <a:spcBef>
                <a:spcPts val="0"/>
              </a:spcBef>
              <a:spcAft>
                <a:spcPts val="0"/>
              </a:spcAft>
              <a:buClr>
                <a:srgbClr val="000000"/>
              </a:buClr>
              <a:buSzPct val="80000"/>
              <a:buFont typeface="Arial"/>
              <a:buChar char="•"/>
            </a:pPr>
            <a:r>
              <a:rPr lang="en-US" sz="2400">
                <a:solidFill>
                  <a:schemeClr val="dk1"/>
                </a:solidFill>
                <a:latin typeface="Arial"/>
                <a:ea typeface="Arial"/>
                <a:cs typeface="Arial"/>
                <a:sym typeface="Arial"/>
              </a:rPr>
              <a:t>Where is the money to be made in this activity?</a:t>
            </a:r>
            <a:endParaRPr/>
          </a:p>
          <a:p>
            <a:pPr indent="-171411" lvl="0" marL="274320" rtl="0" algn="l">
              <a:lnSpc>
                <a:spcPct val="95000"/>
              </a:lnSpc>
              <a:spcBef>
                <a:spcPts val="0"/>
              </a:spcBef>
              <a:spcAft>
                <a:spcPts val="0"/>
              </a:spcAft>
              <a:buClr>
                <a:srgbClr val="000000"/>
              </a:buClr>
              <a:buSzPct val="73000"/>
              <a:buNone/>
            </a:pPr>
            <a:r>
              <a:t/>
            </a:r>
            <a:endParaRPr sz="2400">
              <a:latin typeface="Arial"/>
              <a:ea typeface="Arial"/>
              <a:cs typeface="Arial"/>
              <a:sym typeface="Arial"/>
            </a:endParaRPr>
          </a:p>
          <a:p>
            <a:pPr indent="-162836" lvl="0" marL="274320" rtl="0" algn="l">
              <a:spcBef>
                <a:spcPts val="600"/>
              </a:spcBef>
              <a:spcAft>
                <a:spcPts val="0"/>
              </a:spcAft>
              <a:buSzPct val="72999"/>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8"/>
          <p:cNvSpPr txBox="1"/>
          <p:nvPr>
            <p:ph type="title"/>
          </p:nvPr>
        </p:nvSpPr>
        <p:spPr>
          <a:xfrm>
            <a:off x="152400" y="304800"/>
            <a:ext cx="7391400" cy="822960"/>
          </a:xfrm>
          <a:prstGeom prst="rect">
            <a:avLst/>
          </a:prstGeom>
          <a:noFill/>
          <a:ln>
            <a:noFill/>
          </a:ln>
        </p:spPr>
        <p:txBody>
          <a:bodyPr anchorCtr="0" anchor="b" bIns="0" lIns="45700" spcFirstLastPara="1" rIns="45700" wrap="square" tIns="0">
            <a:noAutofit/>
          </a:bodyPr>
          <a:lstStyle/>
          <a:p>
            <a:pPr indent="0" lvl="0" marL="0" rtl="0" algn="l">
              <a:spcBef>
                <a:spcPts val="0"/>
              </a:spcBef>
              <a:spcAft>
                <a:spcPts val="0"/>
              </a:spcAft>
              <a:buClr>
                <a:srgbClr val="FEF7F0"/>
              </a:buClr>
              <a:buSzPts val="2000"/>
              <a:buFont typeface="Trebuchet MS"/>
              <a:buNone/>
            </a:pPr>
            <a:r>
              <a:rPr lang="en-US" sz="2000">
                <a:solidFill>
                  <a:schemeClr val="dk1"/>
                </a:solidFill>
              </a:rPr>
              <a:t>ENTREPRENEURSHIP AND TECHNOLOGICAL CHANGE</a:t>
            </a:r>
            <a:endParaRPr>
              <a:solidFill>
                <a:schemeClr val="dk1"/>
              </a:solidFill>
            </a:endParaRPr>
          </a:p>
        </p:txBody>
      </p:sp>
      <p:pic>
        <p:nvPicPr>
          <p:cNvPr id="135" name="Google Shape;135;p8"/>
          <p:cNvPicPr preferRelativeResize="0"/>
          <p:nvPr>
            <p:ph idx="1" type="body"/>
          </p:nvPr>
        </p:nvPicPr>
        <p:blipFill rotWithShape="1">
          <a:blip r:embed="rId3">
            <a:alphaModFix/>
          </a:blip>
          <a:srcRect b="0" l="0" r="0" t="0"/>
          <a:stretch/>
        </p:blipFill>
        <p:spPr>
          <a:xfrm>
            <a:off x="0" y="1752600"/>
            <a:ext cx="8153400" cy="5105399"/>
          </a:xfrm>
          <a:prstGeom prst="rect">
            <a:avLst/>
          </a:prstGeom>
          <a:noFill/>
          <a:ln cap="flat" cmpd="sng" w="12700">
            <a:solidFill>
              <a:schemeClr val="dk1"/>
            </a:solidFill>
            <a:prstDash val="solid"/>
            <a:miter lim="800000"/>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9"/>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EF7F0"/>
              </a:buClr>
              <a:buSzPts val="2400"/>
              <a:buFont typeface="Trebuchet MS"/>
              <a:buNone/>
            </a:pPr>
            <a:r>
              <a:rPr lang="en-US" sz="2400">
                <a:solidFill>
                  <a:schemeClr val="dk1"/>
                </a:solidFill>
              </a:rPr>
              <a:t>EVALUATING NEW IDEAS</a:t>
            </a:r>
            <a:endParaRPr>
              <a:solidFill>
                <a:schemeClr val="dk1"/>
              </a:solidFill>
            </a:endParaRPr>
          </a:p>
        </p:txBody>
      </p:sp>
      <p:sp>
        <p:nvSpPr>
          <p:cNvPr id="141" name="Google Shape;141;p9"/>
          <p:cNvSpPr txBox="1"/>
          <p:nvPr>
            <p:ph idx="1" type="body"/>
          </p:nvPr>
        </p:nvSpPr>
        <p:spPr>
          <a:xfrm>
            <a:off x="457200" y="2133600"/>
            <a:ext cx="7239000" cy="25146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044"/>
              <a:buChar char="⦿"/>
            </a:pPr>
            <a:r>
              <a:rPr b="1" lang="en-US" sz="2800">
                <a:latin typeface="Arial"/>
                <a:ea typeface="Arial"/>
                <a:cs typeface="Arial"/>
                <a:sym typeface="Arial"/>
              </a:rPr>
              <a:t>Original?</a:t>
            </a:r>
            <a:endParaRPr/>
          </a:p>
          <a:p>
            <a:pPr indent="-274320" lvl="0" marL="274320" rtl="0" algn="l">
              <a:spcBef>
                <a:spcPts val="600"/>
              </a:spcBef>
              <a:spcAft>
                <a:spcPts val="0"/>
              </a:spcAft>
              <a:buSzPts val="2044"/>
              <a:buChar char="⦿"/>
            </a:pPr>
            <a:r>
              <a:rPr b="1" lang="en-US" sz="2800">
                <a:latin typeface="Arial"/>
                <a:ea typeface="Arial"/>
                <a:cs typeface="Arial"/>
                <a:sym typeface="Arial"/>
              </a:rPr>
              <a:t>Feasible?</a:t>
            </a:r>
            <a:endParaRPr/>
          </a:p>
          <a:p>
            <a:pPr indent="-274320" lvl="0" marL="274320" rtl="0" algn="l">
              <a:spcBef>
                <a:spcPts val="600"/>
              </a:spcBef>
              <a:spcAft>
                <a:spcPts val="0"/>
              </a:spcAft>
              <a:buSzPts val="2044"/>
              <a:buChar char="⦿"/>
            </a:pPr>
            <a:r>
              <a:rPr b="1" lang="en-US" sz="2800">
                <a:latin typeface="Arial"/>
                <a:ea typeface="Arial"/>
                <a:cs typeface="Arial"/>
                <a:sym typeface="Arial"/>
              </a:rPr>
              <a:t>Marketable?</a:t>
            </a:r>
            <a:endParaRPr/>
          </a:p>
          <a:p>
            <a:pPr indent="-274320" lvl="0" marL="274320" rtl="0" algn="l">
              <a:spcBef>
                <a:spcPts val="600"/>
              </a:spcBef>
              <a:spcAft>
                <a:spcPts val="0"/>
              </a:spcAft>
              <a:buSzPts val="2044"/>
              <a:buChar char="⦿"/>
            </a:pPr>
            <a:r>
              <a:rPr b="1" lang="en-US" sz="2800">
                <a:latin typeface="Arial"/>
                <a:ea typeface="Arial"/>
                <a:cs typeface="Arial"/>
                <a:sym typeface="Arial"/>
              </a:rPr>
              <a:t>Profitable?</a:t>
            </a:r>
            <a:endParaRPr/>
          </a:p>
          <a:p>
            <a:pPr indent="-144526" lvl="0" marL="274320" rtl="0" algn="l">
              <a:spcBef>
                <a:spcPts val="600"/>
              </a:spcBef>
              <a:spcAft>
                <a:spcPts val="0"/>
              </a:spcAft>
              <a:buSzPts val="2044"/>
              <a:buNone/>
            </a:pPr>
            <a:r>
              <a:t/>
            </a:r>
            <a:endParaRPr b="1" sz="28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pulent">
  <a:themeElements>
    <a:clrScheme name="Opulent">
      <a:dk1>
        <a:srgbClr val="000000"/>
      </a:dk1>
      <a:lt1>
        <a:srgbClr val="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JNUI</dc:creator>
</cp:coreProperties>
</file>