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unpGHUsAgd3uVnLFjqNOkPz6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3" Type="http://customschemas.google.com/relationships/presentationmetadata" Target="metadata"/><Relationship Id="rId12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89befdc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89befd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89befdc4f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89befdc4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9befdc4f_0_2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9befdc4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9befdc4f_0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89befdc4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9befdc4f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89befdc4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89befdc4f_0_197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389befdc4f_0_197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389befdc4f_0_19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389befdc4f_0_19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389befdc4f_0_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89befdc4f_0_237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389befdc4f_0_237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389befdc4f_0_2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89befdc4f_0_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89befdc4f_0_243"/>
          <p:cNvSpPr txBox="1"/>
          <p:nvPr>
            <p:ph type="title"/>
          </p:nvPr>
        </p:nvSpPr>
        <p:spPr>
          <a:xfrm>
            <a:off x="713160" y="540000"/>
            <a:ext cx="5160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389befdc4f_0_243"/>
          <p:cNvSpPr txBox="1"/>
          <p:nvPr>
            <p:ph idx="1" type="subTitle"/>
          </p:nvPr>
        </p:nvSpPr>
        <p:spPr>
          <a:xfrm>
            <a:off x="6079320" y="0"/>
            <a:ext cx="3064200" cy="47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389befdc4f_0_20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389befdc4f_0_20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389befdc4f_0_2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389befdc4f_0_20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389befdc4f_0_2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389befdc4f_0_20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389befdc4f_0_2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389befdc4f_0_2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389befdc4f_0_21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389befdc4f_0_21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389befdc4f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89befdc4f_0_2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389befdc4f_0_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89befdc4f_0_2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389befdc4f_0_2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389befdc4f_0_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89befdc4f_0_2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389befdc4f_0_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89befdc4f_0_22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389befdc4f_0_227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389befdc4f_0_22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389befdc4f_0_2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389befdc4f_0_2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389befdc4f_0_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89befdc4f_0_2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389befdc4f_0_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89befdc4f_0_1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389befdc4f_0_1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389befdc4f_0_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89befdc4f_0_0"/>
          <p:cNvSpPr txBox="1"/>
          <p:nvPr>
            <p:ph type="ctrTitle"/>
          </p:nvPr>
        </p:nvSpPr>
        <p:spPr>
          <a:xfrm>
            <a:off x="512700" y="1893300"/>
            <a:ext cx="84135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Hybrid Commerce Platform for Rural India : </a:t>
            </a:r>
            <a:endParaRPr sz="2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A </a:t>
            </a:r>
            <a:r>
              <a:rPr lang="en" sz="2680"/>
              <a:t>BUSINESS MODEL CANVAS </a:t>
            </a:r>
            <a:endParaRPr sz="2680"/>
          </a:p>
        </p:txBody>
      </p:sp>
      <p:sp>
        <p:nvSpPr>
          <p:cNvPr id="63" name="Google Shape;63;g3389befdc4f_0_0"/>
          <p:cNvSpPr txBox="1"/>
          <p:nvPr>
            <p:ph idx="1" type="subTitle"/>
          </p:nvPr>
        </p:nvSpPr>
        <p:spPr>
          <a:xfrm>
            <a:off x="512700" y="3840653"/>
            <a:ext cx="81186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879">
                <a:solidFill>
                  <a:schemeClr val="lt1"/>
                </a:solidFill>
              </a:rPr>
              <a:t>Addressing Uneven Spending Power &amp; Low Growth in Rural Areas</a:t>
            </a:r>
            <a:endParaRPr sz="1879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7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9befdc4f_0_2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90" u="sng">
                <a:solidFill>
                  <a:schemeClr val="lt2"/>
                </a:solidFill>
              </a:rPr>
              <a:t>Problem &amp; Solution Overview</a:t>
            </a:r>
            <a:endParaRPr b="1" sz="259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300"/>
          </a:p>
        </p:txBody>
      </p:sp>
      <p:sp>
        <p:nvSpPr>
          <p:cNvPr id="69" name="Google Shape;69;g3389befdc4f_0_247"/>
          <p:cNvSpPr txBox="1"/>
          <p:nvPr>
            <p:ph idx="1" type="body"/>
          </p:nvPr>
        </p:nvSpPr>
        <p:spPr>
          <a:xfrm>
            <a:off x="311700" y="1171600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/>
              <a:t>Problem:</a:t>
            </a:r>
            <a:r>
              <a:rPr lang="en" sz="2400"/>
              <a:t> Uneven spending power in rural areas leads to slow economic growth.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/>
              <a:t>Challenges:</a:t>
            </a:r>
            <a:r>
              <a:rPr lang="en" sz="2400"/>
              <a:t> Low e-commerce penetration in regions like Bihar &amp; Northeast India.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b="1" lang="en" sz="2400"/>
              <a:t>Solution:</a:t>
            </a:r>
            <a:r>
              <a:rPr lang="en" sz="2400"/>
              <a:t> A hybrid commerce platform (online + physical stores) to provide affordable essentials, support local vendors and generate rural employment.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9befdc4f_0_2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90" u="sng">
                <a:solidFill>
                  <a:schemeClr val="lt2"/>
                </a:solidFill>
              </a:rPr>
              <a:t>Business Model Canvas</a:t>
            </a:r>
            <a:endParaRPr b="1" sz="269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400" u="sng">
              <a:solidFill>
                <a:schemeClr val="lt2"/>
              </a:solidFill>
            </a:endParaRPr>
          </a:p>
        </p:txBody>
      </p:sp>
      <p:sp>
        <p:nvSpPr>
          <p:cNvPr id="75" name="Google Shape;75;g3389befdc4f_0_256"/>
          <p:cNvSpPr txBox="1"/>
          <p:nvPr>
            <p:ph idx="1" type="body"/>
          </p:nvPr>
        </p:nvSpPr>
        <p:spPr>
          <a:xfrm>
            <a:off x="311700" y="1171675"/>
            <a:ext cx="812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/>
              <a:t>Key Partners:</a:t>
            </a:r>
            <a:r>
              <a:rPr lang="en" sz="1900"/>
              <a:t> Local village heads, small vendors, CSR-funded companies, logistics providers.</a:t>
            </a:r>
            <a:endParaRPr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/>
              <a:t>Key Activities:</a:t>
            </a:r>
            <a:r>
              <a:rPr lang="en" sz="1900"/>
              <a:t> Building online platform, setting up distribution hubs, training delivery agents.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/>
              <a:t>Value Propositions:</a:t>
            </a:r>
            <a:r>
              <a:rPr lang="en" sz="1900"/>
              <a:t> Affordable essentials, hybrid commerce model, employment generation.</a:t>
            </a:r>
            <a:endParaRPr sz="1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/>
              <a:t>Customer Relationships:</a:t>
            </a:r>
            <a:r>
              <a:rPr lang="en" sz="1900"/>
              <a:t> Community engagement, trust via village heads, teachers, customer support.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89befdc4f_0_265"/>
          <p:cNvSpPr txBox="1"/>
          <p:nvPr>
            <p:ph idx="1" type="body"/>
          </p:nvPr>
        </p:nvSpPr>
        <p:spPr>
          <a:xfrm>
            <a:off x="442350" y="803864"/>
            <a:ext cx="82593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</a:rPr>
              <a:t>Customer Segments:</a:t>
            </a:r>
            <a:r>
              <a:rPr lang="en" sz="2000">
                <a:solidFill>
                  <a:srgbClr val="000000"/>
                </a:solidFill>
              </a:rPr>
              <a:t> Rural households, village shops, small businesses.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</a:rPr>
              <a:t>Key Resources:</a:t>
            </a:r>
            <a:r>
              <a:rPr lang="en" sz="2000">
                <a:solidFill>
                  <a:srgbClr val="000000"/>
                </a:solidFill>
              </a:rPr>
              <a:t> Tech platform, warehouses, local vendor network, workforce.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</a:rPr>
              <a:t>Channels:</a:t>
            </a:r>
            <a:r>
              <a:rPr lang="en" sz="2000">
                <a:solidFill>
                  <a:srgbClr val="000000"/>
                </a:solidFill>
              </a:rPr>
              <a:t> Mobile app, physical hubs, door-to-door delivery, community events.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</a:rPr>
              <a:t>Cost Structure:</a:t>
            </a:r>
            <a:r>
              <a:rPr lang="en" sz="2000">
                <a:solidFill>
                  <a:srgbClr val="000000"/>
                </a:solidFill>
              </a:rPr>
              <a:t> Tech development, logistics, salaries, marketing.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</a:rPr>
              <a:t>Revenue Streams:</a:t>
            </a:r>
            <a:r>
              <a:rPr lang="en" sz="2000">
                <a:solidFill>
                  <a:srgbClr val="000000"/>
                </a:solidFill>
              </a:rPr>
              <a:t> Direct sales, vendor commission, CSR funding, subscriptions.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89befdc4f_0_271"/>
          <p:cNvSpPr txBox="1"/>
          <p:nvPr>
            <p:ph type="title"/>
          </p:nvPr>
        </p:nvSpPr>
        <p:spPr>
          <a:xfrm>
            <a:off x="512700" y="15037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86" name="Google Shape;86;g3389befdc4f_0_271"/>
          <p:cNvSpPr txBox="1"/>
          <p:nvPr/>
        </p:nvSpPr>
        <p:spPr>
          <a:xfrm>
            <a:off x="641675" y="3850125"/>
            <a:ext cx="48240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Bezawada Hamsa Tejaswini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2021CSB069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2025-03-18T03:52:03Z</dcterms:created>
  <dc:creator>Unknown Creator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12.0</vt:r8>
  </property>
</Properties>
</file>