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ublic Sans Bold" charset="1" panose="00000000000000000000"/>
      <p:regular r:id="rId20"/>
    </p:embeddedFont>
    <p:embeddedFont>
      <p:font typeface="Playfair Display" charset="1" panose="00000500000000000000"/>
      <p:regular r:id="rId21"/>
    </p:embeddedFont>
    <p:embeddedFont>
      <p:font typeface="Public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1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  <a:spcBef>
                <a:spcPct val="0"/>
              </a:spcBef>
            </a:pPr>
            <a:r>
              <a:rPr lang="en-US" b="true" sz="3514" spc="79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SPRING BOOT + JPA + H2 + REACT 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82" y="3141747"/>
            <a:ext cx="16252418" cy="111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4"/>
              </a:lnSpc>
            </a:pPr>
            <a:r>
              <a:rPr lang="en-US" sz="8960" spc="4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Employee Management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8776334"/>
            <a:ext cx="10019775" cy="567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RAKSHA PAHARIYA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84612"/>
            <a:ext cx="16230600" cy="8155876"/>
          </a:xfrm>
          <a:custGeom>
            <a:avLst/>
            <a:gdLst/>
            <a:ahLst/>
            <a:cxnLst/>
            <a:rect r="r" b="b" t="t" l="l"/>
            <a:pathLst>
              <a:path h="8155876" w="16230600">
                <a:moveTo>
                  <a:pt x="0" y="0"/>
                </a:moveTo>
                <a:lnTo>
                  <a:pt x="16230600" y="0"/>
                </a:lnTo>
                <a:lnTo>
                  <a:pt x="16230600" y="8155876"/>
                </a:lnTo>
                <a:lnTo>
                  <a:pt x="0" y="8155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3119"/>
            <a:ext cx="16230600" cy="61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  <a:spcBef>
                <a:spcPct val="0"/>
              </a:spcBef>
            </a:pPr>
            <a:r>
              <a:rPr lang="en-US" b="true" sz="3514" spc="79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ADD EMPLOYEE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84612"/>
            <a:ext cx="16230600" cy="8155876"/>
          </a:xfrm>
          <a:custGeom>
            <a:avLst/>
            <a:gdLst/>
            <a:ahLst/>
            <a:cxnLst/>
            <a:rect r="r" b="b" t="t" l="l"/>
            <a:pathLst>
              <a:path h="8155876" w="16230600">
                <a:moveTo>
                  <a:pt x="0" y="0"/>
                </a:moveTo>
                <a:lnTo>
                  <a:pt x="16230600" y="0"/>
                </a:lnTo>
                <a:lnTo>
                  <a:pt x="16230600" y="8155876"/>
                </a:lnTo>
                <a:lnTo>
                  <a:pt x="0" y="8155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3119"/>
            <a:ext cx="16230600" cy="61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  <a:spcBef>
                <a:spcPct val="0"/>
              </a:spcBef>
            </a:pPr>
            <a:r>
              <a:rPr lang="en-US" b="true" sz="3514" spc="79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UPDATE/DELETE EMPLOYEE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 &amp; CONCLUSION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210094"/>
            <a:ext cx="15832348" cy="5390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Results: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Full-stack CRUD app with React f</a:t>
            </a:r>
            <a:r>
              <a:rPr lang="en-US" sz="33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rontend &amp; Spring backend.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Tested via React UI + Postman + H2 Console.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Learnt how to connect frontend ↔ backend ↔ database.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Takeaways: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Gained practical knowledge of Spring Boot, REST, JPA, H2, and React.</a:t>
            </a: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Built layered architecture with real UI integration.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515737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627964"/>
            <a:ext cx="16408332" cy="243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07"/>
              </a:lnSpc>
            </a:pPr>
            <a:r>
              <a:rPr lang="en-US" sz="19458" spc="97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8871585"/>
            <a:ext cx="7862435" cy="472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9"/>
              </a:lnSpc>
            </a:pPr>
            <a:r>
              <a:rPr lang="en-US" sz="2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RAKSHA PAHARIYA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AGENDA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10983569" cy="38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Project Overview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Learning Objectives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JPA &amp; H2 Database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CRUD Operations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REST vs SOAP APIs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Results &amp; Demo Output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OVERVIEW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171795"/>
            <a:ext cx="16967790" cy="627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Purpose: 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Build a working project to explore Spring ecosystem.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Learning Goals: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Understand Spring Boot project structure.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Practice REST API development.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Apply JPA for database mapping.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Use H2 DB for testing CRUD features.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React UI integration with backend APIs.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Scope: 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Small HR-style application managing employee 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997346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JPA &amp; H2 DATABASE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6407" y="2236590"/>
            <a:ext cx="7287365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JPA (Java Persistence API):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6407" y="3237986"/>
            <a:ext cx="7287365" cy="274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379"/>
              </a:lnSpc>
              <a:buFont typeface="Arial"/>
              <a:buChar char="•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Maps Java classes → DB tables.</a:t>
            </a:r>
          </a:p>
          <a:p>
            <a:pPr algn="l" marL="647694" indent="-323847" lvl="1">
              <a:lnSpc>
                <a:spcPts val="4379"/>
              </a:lnSpc>
              <a:buFont typeface="Arial"/>
              <a:buChar char="•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Elim</a:t>
            </a: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inates raw SQL queries.</a:t>
            </a:r>
          </a:p>
          <a:p>
            <a:pPr algn="l" marL="647694" indent="-323847" lvl="1">
              <a:lnSpc>
                <a:spcPts val="4379"/>
              </a:lnSpc>
              <a:buFont typeface="Arial"/>
              <a:buChar char="•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Works with Hibernat</a:t>
            </a: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 under the hood.</a:t>
            </a:r>
          </a:p>
          <a:p>
            <a:pPr algn="l">
              <a:lnSpc>
                <a:spcPts val="43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621766" y="2236590"/>
            <a:ext cx="7347848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H2 Database: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21766" y="3237986"/>
            <a:ext cx="7347848" cy="2748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379"/>
              </a:lnSpc>
              <a:buFont typeface="Arial"/>
              <a:buChar char="•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In-memory DB, resets each run.</a:t>
            </a:r>
          </a:p>
          <a:p>
            <a:pPr algn="l" marL="647694" indent="-323847" lvl="1">
              <a:lnSpc>
                <a:spcPts val="4379"/>
              </a:lnSpc>
              <a:buFont typeface="Arial"/>
              <a:buChar char="•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Auto-configured with Spring Boot.</a:t>
            </a:r>
          </a:p>
          <a:p>
            <a:pPr algn="l" marL="647694" indent="-323847" lvl="1">
              <a:lnSpc>
                <a:spcPts val="4379"/>
              </a:lnSpc>
              <a:buFont typeface="Arial"/>
              <a:buChar char="•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Ideal for learning &amp; testing without external setup.</a:t>
            </a:r>
          </a:p>
          <a:p>
            <a:pPr algn="l">
              <a:lnSpc>
                <a:spcPts val="43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16407" y="6755938"/>
            <a:ext cx="7287365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Relationship Between Them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7346" y="7538084"/>
            <a:ext cx="15593570" cy="1644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379"/>
              </a:lnSpc>
              <a:buFont typeface="Arial"/>
              <a:buChar char="•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JPA defines how to interact with data (objects → tables).</a:t>
            </a:r>
          </a:p>
          <a:p>
            <a:pPr algn="l" marL="647694" indent="-323847" lvl="1">
              <a:lnSpc>
                <a:spcPts val="4379"/>
              </a:lnSpc>
              <a:buFont typeface="Arial"/>
              <a:buChar char="•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H2 acts as the storage engine where the data is actually stored.</a:t>
            </a:r>
          </a:p>
          <a:p>
            <a:pPr algn="l" marL="647694" indent="-323847" lvl="1">
              <a:lnSpc>
                <a:spcPts val="4379"/>
              </a:lnSpc>
              <a:buFont typeface="Arial"/>
              <a:buChar char="•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Together, they allow rapid development and testing without complex setup.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CRUD OPERATIONS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230735"/>
            <a:ext cx="16967790" cy="784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Create (POST): 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Add new employee.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Read (GET): 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Fetch all employees or one by ID.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Update (PUT): 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Modify existing employee details.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Delete (D</a:t>
            </a:r>
            <a:r>
              <a:rPr lang="en-US" b="true" sz="2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ELETE): 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Remove an employee record.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Implementation: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Controller: Handles REST endpoints.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Service: Business logic.</a:t>
            </a:r>
          </a:p>
          <a:p>
            <a:pPr algn="l" marL="1295394" indent="-431798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Repository: DB operations via JPA.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3546" y="1805724"/>
            <a:ext cx="15137121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REST VS SOAP API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36450"/>
            <a:ext cx="13051489" cy="574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REST (Implemented):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Sim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ple, lightweight, JSON-based.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Follows HTTP verbs (GET, POST, PUT, DELETE).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asy to integrate &amp; modern standard.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b="true" sz="2799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SOAP (For comparison):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XML-based, uses WSDL.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Heavier but more secure.</a:t>
            </a:r>
          </a:p>
          <a:p>
            <a:pPr algn="l" marL="1209039" indent="-403013" lvl="2">
              <a:lnSpc>
                <a:spcPts val="4199"/>
              </a:lnSpc>
              <a:buFont typeface="Arial"/>
              <a:buChar char="⚬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uitable for enterprise contracts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120823"/>
            <a:ext cx="16230600" cy="182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8"/>
              </a:lnSpc>
              <a:spcBef>
                <a:spcPct val="0"/>
              </a:spcBef>
            </a:pPr>
            <a:r>
              <a:rPr lang="en-US" b="true" sz="10599" spc="2406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85850"/>
            <a:ext cx="16377313" cy="8229600"/>
          </a:xfrm>
          <a:custGeom>
            <a:avLst/>
            <a:gdLst/>
            <a:ahLst/>
            <a:cxnLst/>
            <a:rect r="r" b="b" t="t" l="l"/>
            <a:pathLst>
              <a:path h="8229600" w="16377313">
                <a:moveTo>
                  <a:pt x="0" y="0"/>
                </a:moveTo>
                <a:lnTo>
                  <a:pt x="16377313" y="0"/>
                </a:lnTo>
                <a:lnTo>
                  <a:pt x="163773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3119"/>
            <a:ext cx="16230600" cy="61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  <a:spcBef>
                <a:spcPct val="0"/>
              </a:spcBef>
            </a:pPr>
            <a:r>
              <a:rPr lang="en-US" b="true" sz="3514" spc="79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LOGIN SCREEN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126793"/>
            <a:ext cx="16377313" cy="8188657"/>
          </a:xfrm>
          <a:custGeom>
            <a:avLst/>
            <a:gdLst/>
            <a:ahLst/>
            <a:cxnLst/>
            <a:rect r="r" b="b" t="t" l="l"/>
            <a:pathLst>
              <a:path h="8188657" w="16377313">
                <a:moveTo>
                  <a:pt x="0" y="0"/>
                </a:moveTo>
                <a:lnTo>
                  <a:pt x="16377313" y="0"/>
                </a:lnTo>
                <a:lnTo>
                  <a:pt x="16377313" y="8188657"/>
                </a:lnTo>
                <a:lnTo>
                  <a:pt x="0" y="8188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3119"/>
            <a:ext cx="16230600" cy="61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  <a:spcBef>
                <a:spcPct val="0"/>
              </a:spcBef>
            </a:pPr>
            <a:r>
              <a:rPr lang="en-US" b="true" sz="3514" spc="797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DAG1Ek2yljo</dc:identifier>
  <dcterms:modified xsi:type="dcterms:W3CDTF">2011-08-01T06:04:30Z</dcterms:modified>
  <cp:revision>1</cp:revision>
  <dc:title>Copy of Copy of Internship PPT @ Wells Fargo</dc:title>
</cp:coreProperties>
</file>