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0A26-27C1-4B5A-959F-41403DD3F8CA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002F-85DE-4FD1-A4A8-1B7E19DA1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Backpropagation</a:t>
            </a:r>
            <a:r>
              <a:rPr lang="en-US" sz="2800" dirty="0"/>
              <a:t> learning </a:t>
            </a:r>
            <a:r>
              <a:rPr lang="en-US" sz="2800" dirty="0">
                <a:solidFill>
                  <a:prstClr val="black"/>
                </a:solidFill>
              </a:rPr>
              <a:t>by Cross Entropy Loss Function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have discussed about </a:t>
            </a:r>
            <a:r>
              <a:rPr lang="en-US" dirty="0" err="1"/>
              <a:t>Backpropagation</a:t>
            </a:r>
            <a:r>
              <a:rPr lang="en-US" dirty="0"/>
              <a:t> learning in Multi Layer Feed Forward Neural Network. </a:t>
            </a:r>
          </a:p>
          <a:p>
            <a:r>
              <a:rPr lang="en-US" dirty="0"/>
              <a:t>The cost or error function to be minimized was sum of square error or quadratic error. </a:t>
            </a:r>
          </a:p>
          <a:p>
            <a:r>
              <a:rPr lang="en-US" dirty="0"/>
              <a:t>The weight </a:t>
            </a:r>
            <a:r>
              <a:rPr lang="en-US" dirty="0" err="1"/>
              <a:t>updation</a:t>
            </a:r>
            <a:r>
              <a:rPr lang="en-US" dirty="0"/>
              <a:t> rule that we have derived was based on the sigmoid activation function, which is                              </a:t>
            </a:r>
          </a:p>
          <a:p>
            <a:pPr>
              <a:buNone/>
            </a:pPr>
            <a:r>
              <a:rPr lang="en-US" dirty="0"/>
              <a:t>                                    ,         where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small or large values of sigmoid activation function,              </a:t>
            </a:r>
          </a:p>
          <a:p>
            <a:pPr>
              <a:buNone/>
            </a:pPr>
            <a:r>
              <a:rPr lang="en-US" dirty="0"/>
              <a:t>               , which gives very small gradient. Which means either the learning process is very slow or it stops when gradient vanishes. </a:t>
            </a:r>
          </a:p>
          <a:p>
            <a:r>
              <a:rPr lang="en-US" dirty="0"/>
              <a:t>This is one of the major problem of using sum of square error or quadratic error function.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143248"/>
            <a:ext cx="2818810" cy="377940"/>
          </a:xfrm>
          <a:prstGeom prst="rect">
            <a:avLst/>
          </a:prstGeom>
          <a:noFill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3126188"/>
            <a:ext cx="3071834" cy="366786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143380"/>
            <a:ext cx="785818" cy="350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Backpropagation</a:t>
            </a:r>
            <a:r>
              <a:rPr lang="en-US" sz="3200" dirty="0">
                <a:solidFill>
                  <a:srgbClr val="FF0000"/>
                </a:solidFill>
              </a:rPr>
              <a:t>  Learning using Cross Entropy Loss Function for Multiclass problem</a:t>
            </a:r>
            <a:endParaRPr lang="en-US" sz="32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1214422"/>
            <a:ext cx="5143536" cy="891691"/>
          </a:xfrm>
          <a:prstGeom prst="rect">
            <a:avLst/>
          </a:prstGeom>
          <a:noFill/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214554"/>
            <a:ext cx="1371600" cy="545977"/>
          </a:xfrm>
          <a:prstGeom prst="rect">
            <a:avLst/>
          </a:prstGeom>
          <a:noFill/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2143116"/>
            <a:ext cx="1643074" cy="64294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10" y="1428736"/>
            <a:ext cx="3593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We have to minimize </a:t>
            </a:r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r>
              <a:rPr lang="en-IN" sz="2400" dirty="0"/>
              <a:t>where,                             and </a:t>
            </a:r>
            <a:endParaRPr 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3071809"/>
            <a:ext cx="3143272" cy="840643"/>
          </a:xfrm>
          <a:prstGeom prst="rect">
            <a:avLst/>
          </a:prstGeom>
          <a:noFill/>
        </p:spPr>
      </p:pic>
      <p:pic>
        <p:nvPicPr>
          <p:cNvPr id="10" name="Picture 9" descr="t1 (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483" y="2643182"/>
            <a:ext cx="3015660" cy="2714643"/>
          </a:xfrm>
          <a:prstGeom prst="rect">
            <a:avLst/>
          </a:prstGeom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6776" y="3500438"/>
            <a:ext cx="215900" cy="20955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86" y="3286124"/>
            <a:ext cx="203200" cy="209550"/>
          </a:xfrm>
          <a:prstGeom prst="rect">
            <a:avLst/>
          </a:prstGeom>
          <a:noFill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6" y="3429000"/>
            <a:ext cx="285750" cy="209550"/>
          </a:xfrm>
          <a:prstGeom prst="rect">
            <a:avLst/>
          </a:prstGeom>
          <a:noFill/>
        </p:spPr>
      </p:pic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40" y="3286124"/>
            <a:ext cx="349250" cy="196850"/>
          </a:xfrm>
          <a:prstGeom prst="rect">
            <a:avLst/>
          </a:prstGeom>
          <a:noFill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071941"/>
            <a:ext cx="3857652" cy="594831"/>
          </a:xfrm>
          <a:prstGeom prst="rect">
            <a:avLst/>
          </a:prstGeom>
          <a:noFill/>
        </p:spPr>
      </p:pic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786322"/>
            <a:ext cx="2214578" cy="575790"/>
          </a:xfrm>
          <a:prstGeom prst="rect">
            <a:avLst/>
          </a:prstGeom>
          <a:noFill/>
        </p:spPr>
      </p:pic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786322"/>
            <a:ext cx="2267078" cy="62706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00034" y="5643578"/>
            <a:ext cx="32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So, the weight </a:t>
            </a:r>
            <a:r>
              <a:rPr lang="en-IN" dirty="0" err="1"/>
              <a:t>updation</a:t>
            </a:r>
            <a:r>
              <a:rPr lang="en-IN" dirty="0"/>
              <a:t> rule is: </a:t>
            </a:r>
            <a:endParaRPr lang="en-US" dirty="0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5551729"/>
            <a:ext cx="3929090" cy="663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Backpropagation</a:t>
            </a:r>
            <a:r>
              <a:rPr lang="en-US" sz="3200" dirty="0">
                <a:solidFill>
                  <a:srgbClr val="FF0000"/>
                </a:solidFill>
              </a:rPr>
              <a:t>  Learning using Cross Entropy Loss Function for Multiclass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/>
              <a:t>Here, the weight </a:t>
            </a:r>
            <a:r>
              <a:rPr lang="en-IN" sz="2800" dirty="0" err="1"/>
              <a:t>updation</a:t>
            </a:r>
            <a:r>
              <a:rPr lang="en-IN" sz="2800" dirty="0"/>
              <a:t> rule is:</a:t>
            </a:r>
          </a:p>
          <a:p>
            <a:endParaRPr lang="en-IN" sz="2800" dirty="0"/>
          </a:p>
          <a:p>
            <a:r>
              <a:rPr lang="en-IN" sz="2800" dirty="0"/>
              <a:t>If               is more, i.e., if error is more then the </a:t>
            </a:r>
            <a:r>
              <a:rPr lang="en-IN" sz="2800" dirty="0" err="1"/>
              <a:t>updation</a:t>
            </a:r>
            <a:r>
              <a:rPr lang="en-IN" sz="2800" dirty="0"/>
              <a:t> part or step size of </a:t>
            </a:r>
            <a:r>
              <a:rPr lang="en-IN" sz="2800" dirty="0" err="1"/>
              <a:t>updation</a:t>
            </a:r>
            <a:r>
              <a:rPr lang="en-IN" sz="2800" dirty="0"/>
              <a:t> is more. </a:t>
            </a:r>
          </a:p>
          <a:p>
            <a:r>
              <a:rPr lang="en-IN" sz="2800" dirty="0"/>
              <a:t>So, the learning rate is proportional to the error. </a:t>
            </a:r>
          </a:p>
          <a:p>
            <a:r>
              <a:rPr lang="en-IN" sz="2800" dirty="0"/>
              <a:t>This is the advantage of cross entropy over quadratic error.</a:t>
            </a:r>
          </a:p>
          <a:p>
            <a:r>
              <a:rPr lang="en-IN" sz="2800" dirty="0"/>
              <a:t>But it should be remember that to use the cross entropy loss, the output of the neural network must be a </a:t>
            </a:r>
            <a:r>
              <a:rPr lang="en-IN" sz="2800" dirty="0" err="1"/>
              <a:t>softmax</a:t>
            </a:r>
            <a:r>
              <a:rPr lang="en-IN" sz="2800" dirty="0"/>
              <a:t> output, because it has to be a probabilistic measure.</a:t>
            </a:r>
          </a:p>
        </p:txBody>
      </p:sp>
      <p:pic>
        <p:nvPicPr>
          <p:cNvPr id="4" name="Picture 1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071678"/>
            <a:ext cx="3929090" cy="663353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2714620"/>
            <a:ext cx="1000132" cy="320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Cross Entropy Loss Function for binary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US" dirty="0"/>
              <a:t>Let us consider </a:t>
            </a:r>
            <a:r>
              <a:rPr lang="en-US" dirty="0">
                <a:solidFill>
                  <a:prstClr val="black"/>
                </a:solidFill>
              </a:rPr>
              <a:t>Cross Entropy Loss for 2 class problem, i.e., y =1 and y=0.</a:t>
            </a:r>
          </a:p>
          <a:p>
            <a:r>
              <a:rPr lang="en-US" sz="2800" dirty="0">
                <a:solidFill>
                  <a:prstClr val="black"/>
                </a:solidFill>
              </a:rPr>
              <a:t>Let, for a training sample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</a:rPr>
              <a:t>    X</a:t>
            </a:r>
            <a:r>
              <a:rPr lang="en-US" baseline="-25000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actual class is y=1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</a:rPr>
              <a:t>   and the predicted value 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</a:rPr>
              <a:t>    is     , so     is the likelihood 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</a:rPr>
              <a:t>   that the actual class of X</a:t>
            </a:r>
            <a:r>
              <a:rPr lang="en-US" baseline="-25000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is y=1.</a:t>
            </a:r>
          </a:p>
          <a:p>
            <a:r>
              <a:rPr lang="en-US" dirty="0">
                <a:solidFill>
                  <a:prstClr val="black"/>
                </a:solidFill>
              </a:rPr>
              <a:t>So 1-     is the likelihood that the actual class of X</a:t>
            </a:r>
            <a:r>
              <a:rPr lang="en-US" baseline="-25000" dirty="0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is y=0.</a:t>
            </a:r>
          </a:p>
          <a:p>
            <a:pPr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000240"/>
            <a:ext cx="3102349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2198" y="192880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8082" y="2428868"/>
            <a:ext cx="1262751" cy="274085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3851134"/>
            <a:ext cx="214314" cy="363684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3843340"/>
            <a:ext cx="214314" cy="300040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4994142"/>
            <a:ext cx="214314" cy="3636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Cross Entropy Loss Function for binary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Combining these two, we get likelihood to be maximized is equal to</a:t>
            </a:r>
          </a:p>
          <a:p>
            <a:r>
              <a:rPr lang="en-US" sz="2800" dirty="0" err="1"/>
              <a:t>Loglikelihood</a:t>
            </a:r>
            <a:r>
              <a:rPr lang="en-US" sz="2800" dirty="0"/>
              <a:t> to be maximized to train the network is:</a:t>
            </a:r>
          </a:p>
          <a:p>
            <a:endParaRPr lang="en-US" sz="2800" dirty="0"/>
          </a:p>
          <a:p>
            <a:r>
              <a:rPr lang="en-US" sz="2800" dirty="0"/>
              <a:t>If X</a:t>
            </a:r>
            <a:r>
              <a:rPr lang="en-US" sz="2800" baseline="-25000" dirty="0"/>
              <a:t>i</a:t>
            </a:r>
            <a:r>
              <a:rPr lang="en-US" sz="2800" dirty="0"/>
              <a:t> is in class y=1, we have to maximize              and if X is in class y=0, we have to maximize   </a:t>
            </a:r>
          </a:p>
          <a:p>
            <a:r>
              <a:rPr lang="en-US" sz="2800" dirty="0"/>
              <a:t>From the likelihood we can define the cross entropy loss function to be minimized, as follows: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400" dirty="0"/>
              <a:t>So we have taken the summation over all N training samples and take the average, which gives us the cross entropy loss function C which is to be minimized as we consider negative sign.</a:t>
            </a:r>
          </a:p>
          <a:p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285860"/>
            <a:ext cx="1714512" cy="363684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143116"/>
            <a:ext cx="6715172" cy="336360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2571744"/>
            <a:ext cx="785818" cy="366715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000372"/>
            <a:ext cx="1571636" cy="260389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4143380"/>
            <a:ext cx="3857652" cy="68850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072066" y="4143380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2000" dirty="0">
                <a:solidFill>
                  <a:srgbClr val="FF0000"/>
                </a:solidFill>
              </a:rPr>
              <a:t>This is called binary cross entropy as there are two classes.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Backpropagation</a:t>
            </a:r>
            <a:r>
              <a:rPr lang="en-US" sz="2800" dirty="0">
                <a:solidFill>
                  <a:srgbClr val="FF0000"/>
                </a:solidFill>
              </a:rPr>
              <a:t> Learning using Cross Entropy Loss Function for binary class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r>
              <a:rPr lang="en-US" dirty="0"/>
              <a:t>We will minimize                                            using gradient descent approach, where, </a:t>
            </a:r>
          </a:p>
          <a:p>
            <a:endParaRPr lang="en-US" dirty="0"/>
          </a:p>
          <a:p>
            <a:r>
              <a:rPr lang="en-US" dirty="0"/>
              <a:t>The gradient is: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and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928670"/>
            <a:ext cx="3857652" cy="688505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2454219"/>
            <a:ext cx="1643074" cy="550913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2000874"/>
            <a:ext cx="2571768" cy="320042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746953"/>
            <a:ext cx="2357454" cy="583751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3739996"/>
            <a:ext cx="928694" cy="519270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030831"/>
            <a:ext cx="6643734" cy="622005"/>
          </a:xfrm>
          <a:prstGeom prst="rect">
            <a:avLst/>
          </a:prstGeom>
          <a:noFill/>
        </p:spPr>
      </p:pic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09" y="4643446"/>
            <a:ext cx="5891679" cy="658814"/>
          </a:xfrm>
          <a:prstGeom prst="rect">
            <a:avLst/>
          </a:prstGeom>
          <a:noFill/>
        </p:spPr>
      </p:pic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5286388"/>
            <a:ext cx="2143140" cy="717899"/>
          </a:xfrm>
          <a:prstGeom prst="rect">
            <a:avLst/>
          </a:prstGeom>
          <a:noFill/>
        </p:spPr>
      </p:pic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5286388"/>
            <a:ext cx="1571636" cy="651654"/>
          </a:xfrm>
          <a:prstGeom prst="rect">
            <a:avLst/>
          </a:prstGeom>
          <a:noFill/>
        </p:spPr>
      </p:pic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6006056"/>
            <a:ext cx="7358114" cy="709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Backpropagation</a:t>
            </a:r>
            <a:r>
              <a:rPr lang="en-US" sz="2800" dirty="0">
                <a:solidFill>
                  <a:srgbClr val="FF0000"/>
                </a:solidFill>
              </a:rPr>
              <a:t> Learning using Cross Entropy Loss Function for binary class problem</a:t>
            </a:r>
            <a:endParaRPr lang="en-US" dirty="0"/>
          </a:p>
        </p:txBody>
      </p:sp>
      <p:pic>
        <p:nvPicPr>
          <p:cNvPr id="4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892651"/>
            <a:ext cx="7786742" cy="75039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1643050"/>
            <a:ext cx="7848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/>
              <a:t> Let us consider, stochastic gradient descend approach, then </a:t>
            </a:r>
            <a:endParaRPr lang="en-US" sz="24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2119510"/>
            <a:ext cx="2643206" cy="58610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96" y="278605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400" dirty="0"/>
              <a:t>If X</a:t>
            </a:r>
            <a:r>
              <a:rPr lang="en-IN" sz="2400" baseline="-25000" dirty="0"/>
              <a:t>i</a:t>
            </a:r>
            <a:r>
              <a:rPr lang="en-IN" sz="2400" dirty="0"/>
              <a:t> is of class y=1, and misclassified as </a:t>
            </a:r>
            <a:r>
              <a:rPr lang="cy-GB" sz="2400" dirty="0"/>
              <a:t>ŷ = 0, then weight increases, and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If X</a:t>
            </a:r>
            <a:r>
              <a:rPr lang="en-IN" sz="2400" baseline="-25000" dirty="0"/>
              <a:t>i</a:t>
            </a:r>
            <a:r>
              <a:rPr lang="en-IN" sz="2400" dirty="0"/>
              <a:t> is of class y=0, and misclassified as </a:t>
            </a:r>
            <a:r>
              <a:rPr lang="cy-GB" sz="2400" dirty="0"/>
              <a:t>ŷ = 1, then weight decreases.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4143380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But in case of sum of square or quadratic error function</a:t>
            </a:r>
            <a:r>
              <a:rPr lang="en-IN" sz="2400" dirty="0"/>
              <a:t>, the </a:t>
            </a:r>
          </a:p>
          <a:p>
            <a:r>
              <a:rPr lang="en-IN" sz="2400" dirty="0"/>
              <a:t>weight </a:t>
            </a:r>
            <a:r>
              <a:rPr lang="en-IN" sz="2400" dirty="0" err="1"/>
              <a:t>updation</a:t>
            </a:r>
            <a:r>
              <a:rPr lang="en-IN" sz="2400" dirty="0"/>
              <a:t> rule is:                                                 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Here, if activation function value, i.e., </a:t>
            </a:r>
            <a:r>
              <a:rPr lang="cy-GB" sz="2400" dirty="0"/>
              <a:t>ŷ</a:t>
            </a:r>
            <a:r>
              <a:rPr lang="cy-GB" sz="2400" baseline="-25000" dirty="0"/>
              <a:t>i</a:t>
            </a:r>
            <a:r>
              <a:rPr lang="en-IN" sz="2400" dirty="0"/>
              <a:t> is very small or very large, then the gradient almost vanishes, which provides slow learning to the network.</a:t>
            </a:r>
            <a:endParaRPr lang="en-US" sz="2400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4643446"/>
            <a:ext cx="3124200" cy="282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Backpropagation</a:t>
            </a:r>
            <a:r>
              <a:rPr lang="en-US" sz="2800" dirty="0">
                <a:solidFill>
                  <a:srgbClr val="FF0000"/>
                </a:solidFill>
              </a:rPr>
              <a:t> Learning using Cross Entropy Loss Function for binary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7715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If activation function value, i.e., the predicted value </a:t>
            </a:r>
            <a:r>
              <a:rPr lang="cy-GB" sz="2400" dirty="0"/>
              <a:t>ŷ</a:t>
            </a:r>
            <a:r>
              <a:rPr lang="cy-GB" sz="2400" baseline="-25000" dirty="0"/>
              <a:t>i</a:t>
            </a:r>
            <a:r>
              <a:rPr lang="en-IN" sz="2400" dirty="0"/>
              <a:t> is very large when y=0 then the difference (</a:t>
            </a:r>
            <a:r>
              <a:rPr lang="cy-GB" sz="2400" dirty="0"/>
              <a:t>ŷ - y</a:t>
            </a:r>
            <a:r>
              <a:rPr lang="en-IN" sz="2400" dirty="0"/>
              <a:t>) is very large, and when </a:t>
            </a:r>
            <a:r>
              <a:rPr lang="cy-GB" sz="2400" dirty="0"/>
              <a:t>ŷ</a:t>
            </a:r>
            <a:r>
              <a:rPr lang="en-IN" sz="2400" dirty="0"/>
              <a:t> is very small for y=1 then the absolute difference (</a:t>
            </a:r>
            <a:r>
              <a:rPr lang="cy-GB" sz="2400" dirty="0"/>
              <a:t>ŷ - y</a:t>
            </a:r>
            <a:r>
              <a:rPr lang="en-IN" sz="2400" dirty="0"/>
              <a:t>) is also very large.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 Therefore, the learning rate is proportional to the absolute value of the difference of actual and predicted value.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So, if the error is more then the rate of learning is more.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But in sum of square error</a:t>
            </a:r>
            <a:r>
              <a:rPr lang="en-IN" sz="2400" dirty="0"/>
              <a:t>, if error is more, i.e., </a:t>
            </a:r>
            <a:r>
              <a:rPr lang="cy-GB" sz="2400" dirty="0"/>
              <a:t>ŷ =0 for y=1; or ŷ=1 for y=0, then updation portion or step size of updation (contains ŷ (1- ŷ)) is very less (since, ŷ is the sigmoid function value). So the learning rate is very slow, even may be stopped when gradient vanishes.</a:t>
            </a:r>
          </a:p>
          <a:p>
            <a:pPr>
              <a:buFont typeface="Arial" pitchFamily="34" charset="0"/>
              <a:buChar char="•"/>
            </a:pPr>
            <a:r>
              <a:rPr lang="cy-GB" sz="2400" dirty="0"/>
              <a:t>Thus the cross entropy loss is advantegious over quadratic error.</a:t>
            </a:r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785794"/>
            <a:ext cx="2643206" cy="5861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857232"/>
            <a:ext cx="460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2400" dirty="0"/>
              <a:t>The cross entropy loss function is :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860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Backpropagation</a:t>
            </a:r>
            <a:r>
              <a:rPr lang="en-US" sz="3200" dirty="0">
                <a:solidFill>
                  <a:srgbClr val="FF0000"/>
                </a:solidFill>
              </a:rPr>
              <a:t> Learning using Cross Entropy Loss Function for Multiclass problem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Cross Entropy Loss Function for Multiclass problem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914400"/>
            <a:ext cx="7143750" cy="38100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3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4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057400"/>
            <a:ext cx="7391400" cy="329422"/>
          </a:xfrm>
          <a:prstGeom prst="rect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199" y="2438400"/>
            <a:ext cx="4147457" cy="304800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2895600"/>
            <a:ext cx="4572000" cy="315310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63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2895600"/>
            <a:ext cx="2948214" cy="254000"/>
          </a:xfrm>
          <a:prstGeom prst="rect">
            <a:avLst/>
          </a:prstGeom>
          <a:noFill/>
        </p:spPr>
      </p:pic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276600"/>
            <a:ext cx="4267200" cy="308738"/>
          </a:xfrm>
          <a:prstGeom prst="rect">
            <a:avLst/>
          </a:prstGeom>
          <a:noFill/>
        </p:spPr>
      </p:pic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635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1447800"/>
            <a:ext cx="65913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1 (2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18" y="3500438"/>
            <a:ext cx="3362325" cy="26284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472" y="3714752"/>
            <a:ext cx="4643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In multiclass problem where we are using cross entropy, we assume that the outputs of the output layer neurons are obtained in a probabilistic manner.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That is the outputs are </a:t>
            </a:r>
            <a:r>
              <a:rPr lang="en-IN" dirty="0" err="1"/>
              <a:t>softmax</a:t>
            </a:r>
            <a:r>
              <a:rPr lang="en-IN" dirty="0"/>
              <a:t> output, which we can obtain by using the </a:t>
            </a:r>
            <a:r>
              <a:rPr lang="en-IN" dirty="0" err="1"/>
              <a:t>softmax</a:t>
            </a:r>
            <a:r>
              <a:rPr lang="en-IN" dirty="0"/>
              <a:t> classifier at the output layer.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It gives the normalized probability that input vector X belongs to class </a:t>
            </a:r>
            <a:r>
              <a:rPr lang="en-IN" dirty="0" err="1"/>
              <a:t>t</a:t>
            </a:r>
            <a:r>
              <a:rPr lang="en-IN" baseline="-25000" dirty="0" err="1"/>
              <a:t>j</a:t>
            </a:r>
            <a:r>
              <a:rPr lang="en-IN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Cross Entropy Loss Function for Multiclass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r>
              <a:rPr lang="en-IN" sz="2800" dirty="0"/>
              <a:t>Let,       be the likelihood that the sample X belongs to class </a:t>
            </a:r>
            <a:r>
              <a:rPr lang="en-IN" sz="2800" dirty="0" err="1"/>
              <a:t>t</a:t>
            </a:r>
            <a:r>
              <a:rPr lang="en-IN" sz="2800" baseline="-25000" dirty="0" err="1"/>
              <a:t>j</a:t>
            </a:r>
            <a:endParaRPr lang="en-US" sz="2800" dirty="0"/>
          </a:p>
          <a:p>
            <a:r>
              <a:rPr lang="en-IN" sz="2800" dirty="0"/>
              <a:t>(1-     ) is the likelihood that X is in class (1 – </a:t>
            </a:r>
            <a:r>
              <a:rPr lang="en-IN" sz="2800" dirty="0" err="1"/>
              <a:t>t</a:t>
            </a:r>
            <a:r>
              <a:rPr lang="en-IN" sz="2800" baseline="-25000" dirty="0" err="1"/>
              <a:t>j</a:t>
            </a:r>
            <a:r>
              <a:rPr lang="en-IN" sz="2800" dirty="0"/>
              <a:t>)</a:t>
            </a:r>
          </a:p>
          <a:p>
            <a:r>
              <a:rPr lang="en-IN" sz="2800" dirty="0"/>
              <a:t>So, for j-</a:t>
            </a:r>
            <a:r>
              <a:rPr lang="en-IN" sz="2800" dirty="0" err="1"/>
              <a:t>th</a:t>
            </a:r>
            <a:r>
              <a:rPr lang="en-IN" sz="2800" dirty="0"/>
              <a:t> output node, the cross entropy loss is:</a:t>
            </a:r>
          </a:p>
          <a:p>
            <a:endParaRPr lang="en-IN" sz="2800" dirty="0"/>
          </a:p>
          <a:p>
            <a:r>
              <a:rPr lang="en-IN" sz="2800" dirty="0"/>
              <a:t>Considering all the output nodes, we get the overall cross entropy loss: </a:t>
            </a:r>
          </a:p>
          <a:p>
            <a:endParaRPr lang="en-IN" sz="2800" dirty="0"/>
          </a:p>
          <a:p>
            <a:r>
              <a:rPr lang="en-IN" sz="2800" dirty="0"/>
              <a:t>So, considering all the feature vectors, we get the final cross entropy loss function as: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1082052"/>
            <a:ext cx="357190" cy="346684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1939308"/>
            <a:ext cx="357190" cy="34668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878020"/>
            <a:ext cx="4143404" cy="403340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857627"/>
            <a:ext cx="3357586" cy="740113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5823457"/>
            <a:ext cx="5143536" cy="891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961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Backpropagation learning by Cross Entropy Loss Function</vt:lpstr>
      <vt:lpstr>Cross Entropy Loss Function for binary class problem</vt:lpstr>
      <vt:lpstr>Cross Entropy Loss Function for binary class problem</vt:lpstr>
      <vt:lpstr>Backpropagation Learning using Cross Entropy Loss Function for binary class problem</vt:lpstr>
      <vt:lpstr>Backpropagation Learning using Cross Entropy Loss Function for binary class problem</vt:lpstr>
      <vt:lpstr>Backpropagation Learning using Cross Entropy Loss Function for binary class problem</vt:lpstr>
      <vt:lpstr>Backpropagation Learning using Cross Entropy Loss Function for Multiclass problem</vt:lpstr>
      <vt:lpstr>Cross Entropy Loss Function for Multiclass problem</vt:lpstr>
      <vt:lpstr>Cross Entropy Loss Function for Multiclass problem</vt:lpstr>
      <vt:lpstr>Backpropagation  Learning using Cross Entropy Loss Function for Multiclass problem</vt:lpstr>
      <vt:lpstr>Backpropagation  Learning using Cross Entropy Loss Function for Multiclass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Asit Kumar Das</dc:creator>
  <cp:lastModifiedBy>Raksha Pahariya</cp:lastModifiedBy>
  <cp:revision>42</cp:revision>
  <dcterms:created xsi:type="dcterms:W3CDTF">2024-09-20T04:32:07Z</dcterms:created>
  <dcterms:modified xsi:type="dcterms:W3CDTF">2024-11-12T05:39:07Z</dcterms:modified>
</cp:coreProperties>
</file>