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BD63-F477-9645-403B-23F3A974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INSURANCE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BFE3-96BA-E047-03C1-161B977BB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PREDICTIVE MODEL USING ML, PYTHON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BY:- RINKEY PAL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08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91E9-E942-A60F-871C-D31EE11C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6865-350A-D74E-2B93-D9739350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4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571B-FEFD-560E-C155-E094E043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PROCESS FOLLOWED:-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9960-7DCA-FA32-508B-6C7A6D66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Imported all necessary libraries viz; pandas, </a:t>
            </a:r>
            <a:r>
              <a:rPr lang="en-IN" dirty="0" err="1"/>
              <a:t>numpy</a:t>
            </a:r>
            <a:r>
              <a:rPr lang="en-IN" dirty="0"/>
              <a:t>, matplotlib, seaborn along with the dataset .Matplotlib and seaborn helped to understand the data graphically. It has played ta very important role</a:t>
            </a:r>
          </a:p>
          <a:p>
            <a:r>
              <a:rPr lang="en-IN" dirty="0"/>
              <a:t>Then used info, describe function, to understand data nature and checked null values which found to be 0</a:t>
            </a:r>
          </a:p>
          <a:p>
            <a:r>
              <a:rPr lang="en-IN" dirty="0"/>
              <a:t>EDA performed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47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CBCF-2387-E581-2430-63587B2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EFC-6FC1-BD50-4509-3949F2FD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Converted the categorical features.</a:t>
            </a:r>
          </a:p>
          <a:p>
            <a:r>
              <a:rPr lang="en-IN" dirty="0"/>
              <a:t>Train and test split: divided the data into training and test data for modelling</a:t>
            </a:r>
          </a:p>
          <a:p>
            <a:r>
              <a:rPr lang="en-IN" dirty="0" err="1"/>
              <a:t>Buidling</a:t>
            </a:r>
            <a:r>
              <a:rPr lang="en-IN" dirty="0"/>
              <a:t> model: I tried to use Logistic regression and </a:t>
            </a:r>
            <a:r>
              <a:rPr lang="en-IN" dirty="0" err="1"/>
              <a:t>RandomForest</a:t>
            </a:r>
            <a:r>
              <a:rPr lang="en-IN" dirty="0"/>
              <a:t> classifier to see the performance</a:t>
            </a:r>
          </a:p>
          <a:p>
            <a:r>
              <a:rPr lang="en-IN" dirty="0"/>
              <a:t>At the end used, used confusion matrix, classification report and also performed accuracy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7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E21-DFC9-A835-A50F-1B626C81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EDA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03FA-2168-8159-0EDD-DD5B9432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EDA performed of each column which helped to understand all the important values of each column and their contribution.</a:t>
            </a:r>
          </a:p>
          <a:p>
            <a:r>
              <a:rPr lang="en-IN" dirty="0"/>
              <a:t>It further helped in converting categorical features successfully, as for column viz </a:t>
            </a:r>
            <a:r>
              <a:rPr lang="en-IN" dirty="0" err="1"/>
              <a:t>engine_type</a:t>
            </a:r>
            <a:r>
              <a:rPr lang="en-IN" dirty="0"/>
              <a:t>, </a:t>
            </a:r>
            <a:r>
              <a:rPr lang="en-IN" dirty="0" err="1"/>
              <a:t>area_cluster</a:t>
            </a:r>
            <a:r>
              <a:rPr lang="en-IN" dirty="0"/>
              <a:t>, segment, model, I marked most contributing parameters as 1,2,3 and least contributing parameter as 0 (created list of those columns as list)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D037-98C8-18A1-D760-0329AD9C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61C4-04A0-8FD3-3435-40DF170E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Logistic regression and </a:t>
            </a:r>
            <a:r>
              <a:rPr lang="en-IN" dirty="0" err="1"/>
              <a:t>RandomForest</a:t>
            </a:r>
            <a:r>
              <a:rPr lang="en-IN" dirty="0"/>
              <a:t> classifier</a:t>
            </a:r>
          </a:p>
          <a:p>
            <a:r>
              <a:rPr lang="en-US" dirty="0"/>
              <a:t>Random Forest classifier returns an accuracy of 92%, it means that the model correctly predicted the class labels for 92% of the instances in the dataset on which it was evaluated.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4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C17-3583-9050-5536-7B6F8EE1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Confusion</a:t>
            </a:r>
            <a:r>
              <a:rPr lang="en-IN" dirty="0" err="1"/>
              <a:t>_</a:t>
            </a:r>
            <a:r>
              <a:rPr lang="en-IN" dirty="0" err="1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matrix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E6AA-9386-D5C5-B679-331005AF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14883: This is the number of True Negatives (TN). It means that 14,883 instances were correctly predicted as class 0 when they were actually class 0.</a:t>
            </a:r>
          </a:p>
          <a:p>
            <a:r>
              <a:rPr lang="en-US" sz="1800" dirty="0"/>
              <a:t>1529: This is the number of False Positives (FP). It means that 1,529 instances were incorrectly predicted as class 1 when they were actually class 0.</a:t>
            </a:r>
          </a:p>
          <a:p>
            <a:r>
              <a:rPr lang="en-US" sz="1800" dirty="0"/>
              <a:t>1501: This is the number of False Negatives (FN). It means that 1,501 instances were incorrectly predicted as class 0 when they were actually class 1.</a:t>
            </a:r>
          </a:p>
          <a:p>
            <a:r>
              <a:rPr lang="en-US" sz="1800" dirty="0"/>
              <a:t>14994: This is the number of True Positives (TP). It means that 14,994 instances were correctly predicted as class 1 when they were actually class 1.</a:t>
            </a:r>
          </a:p>
          <a:p>
            <a:pPr marL="0" indent="0">
              <a:buNone/>
            </a:pPr>
            <a:r>
              <a:rPr lang="en-US" sz="1800" dirty="0"/>
              <a:t>In summary:</a:t>
            </a:r>
          </a:p>
          <a:p>
            <a:r>
              <a:rPr lang="en-US" sz="1800" dirty="0"/>
              <a:t>True Negatives (TN): 14,883    False Positives (FP): 1,529</a:t>
            </a:r>
          </a:p>
          <a:p>
            <a:r>
              <a:rPr lang="en-US" sz="1800" dirty="0"/>
              <a:t>False Negatives (FN): 1,501     True Positives (TP): 14,994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4649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2458-318C-5456-8CE4-C7D89962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CLASSIFICATION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REPORT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3095-E0A5-B7BF-4690-F9D2E248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Precision: For class 0, the precision is 0.91, and for class 1, the precision is also 0.91. This means that when the model predicts class 0 or class 1, it is correct about 91% of the time.</a:t>
            </a:r>
          </a:p>
          <a:p>
            <a:r>
              <a:rPr lang="en-US" dirty="0"/>
              <a:t>Recall: For class 0, the recall is 0.91, and for class 1, the recall is also 0.91. This means that the model is able to correctly identify about 91% of the positive instances.</a:t>
            </a:r>
          </a:p>
          <a:p>
            <a:r>
              <a:rPr lang="en-US" dirty="0"/>
              <a:t>F1-score: For both classes 0 and 1, the F1-score is 0.91, indicating that the model has a good balance between precision and recall for both classes.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88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2458-318C-5456-8CE4-C7D89962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CLASSIFICATION</a:t>
            </a:r>
            <a:r>
              <a:rPr lang="en-IN" dirty="0"/>
              <a:t> </a:t>
            </a:r>
            <a:r>
              <a:rPr lang="en-IN" sz="3200" dirty="0"/>
              <a:t>REPORT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3095-E0A5-B7BF-4690-F9D2E248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Support: For class 0, there are 16,412 instances, and for class 1, there are 16,495 instances.</a:t>
            </a:r>
          </a:p>
          <a:p>
            <a:r>
              <a:rPr lang="en-US" dirty="0"/>
              <a:t>Accuracy: The overall accuracy for the training data is 0.91, indicating that the model correctly predicts the class labels for 91% of the instances in the training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92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0495-94D8-9B7F-61F2-C974DA6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CLASSIFICATION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8CF0-FF12-4592-596E-7A95EF0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Precision, Recall, and F1-score are all 0.91 for both classes, indicating that the model's performance on the testing data is consistent with what was observed on the training data.</a:t>
            </a:r>
          </a:p>
          <a:p>
            <a:r>
              <a:rPr lang="en-US" dirty="0"/>
              <a:t>The overall accuracy for the testing data is also 0.91, which suggests that the model's performance is consistent between the training and testing datasets.</a:t>
            </a:r>
          </a:p>
          <a:p>
            <a:r>
              <a:rPr lang="en-US" dirty="0"/>
              <a:t>In summary, based on precision, recall, F1-score, and support. It appears that model performed well with an accuracy of 91% on both the training and testing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7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656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Tw Cen MT</vt:lpstr>
      <vt:lpstr>Circuit</vt:lpstr>
      <vt:lpstr>INSURANCE PROJECT</vt:lpstr>
      <vt:lpstr>PROCESS FOLLOWED:-</vt:lpstr>
      <vt:lpstr>PowerPoint Presentation</vt:lpstr>
      <vt:lpstr>EDA:-</vt:lpstr>
      <vt:lpstr>Modelling</vt:lpstr>
      <vt:lpstr>Confusion_matrix RESULT</vt:lpstr>
      <vt:lpstr>CLASSIFICATION REPORT </vt:lpstr>
      <vt:lpstr>CLASSIFICATION REPORT </vt:lpstr>
      <vt:lpstr>CLASSIFICATION REPORT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PROJECT</dc:title>
  <dc:creator>Rinkey Pal</dc:creator>
  <cp:lastModifiedBy>Rinkey Pal</cp:lastModifiedBy>
  <cp:revision>1</cp:revision>
  <dcterms:created xsi:type="dcterms:W3CDTF">2023-10-05T17:44:29Z</dcterms:created>
  <dcterms:modified xsi:type="dcterms:W3CDTF">2023-10-05T18:29:49Z</dcterms:modified>
</cp:coreProperties>
</file>