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5E278A-FF0E-49A4-B170-79828D63BBAD}">
          <p14:sldIdLst>
            <p14:sldId id="256"/>
          </p14:sldIdLst>
        </p14:section>
        <p14:section name="how to install studio x" id="{B9B51309-D148-4332-87C2-07BE32FBCA3B}">
          <p14:sldIdLst>
            <p14:sldId id="27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241" autoAdjust="0"/>
  </p:normalViewPr>
  <p:slideViewPr>
    <p:cSldViewPr snapToGrid="0">
      <p:cViewPr varScale="1">
        <p:scale>
          <a:sx n="120" d="100"/>
          <a:sy n="120" d="100"/>
        </p:scale>
        <p:origin x="114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2024-03-20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2024-03-20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74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83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07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07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19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75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96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2024-03-20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2024-03-20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ko-KR" sz="4800" dirty="0">
                <a:solidFill>
                  <a:schemeClr val="bg1"/>
                </a:solidFill>
                <a:latin typeface="Bahnschrift" panose="020B0502040204020203" pitchFamily="34" charset="0"/>
                <a:ea typeface="나눔스퀘어 Bold" panose="020B0600000101010101" pitchFamily="50" charset="-127"/>
                <a:cs typeface="Aptos Serif" panose="020B0502040204020203" pitchFamily="18" charset="0"/>
              </a:rPr>
              <a:t>UiPath Studio X Installation</a:t>
            </a:r>
            <a:endParaRPr lang="ko-KR" altLang="en-US" sz="4800" dirty="0">
              <a:solidFill>
                <a:schemeClr val="bg1"/>
              </a:solidFill>
              <a:latin typeface="Bahnschrift" panose="020B0502040204020203" pitchFamily="34" charset="0"/>
              <a:ea typeface="나눔스퀘어 Bold" panose="020B0600000101010101" pitchFamily="50" charset="-127"/>
              <a:cs typeface="Aptos Serif" panose="020B05020402040202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+mn-lt"/>
              </a:rPr>
              <a:t>Let’s start RPA with UiPath Studio X</a:t>
            </a:r>
            <a:endParaRPr lang="ko-KR" alt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27868-2348-7B8B-6451-55BB1F69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Thank you.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6CD4D-F811-99CC-0566-04E38B3BD4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1301241" cy="3977640"/>
          </a:xfrm>
        </p:spPr>
        <p:txBody>
          <a:bodyPr>
            <a:normAutofit/>
          </a:bodyPr>
          <a:lstStyle/>
          <a:p>
            <a:r>
              <a:rPr lang="en-US" altLang="ko-KR" sz="2000" b="0" i="0" dirty="0">
                <a:solidFill>
                  <a:srgbClr val="0D0D0D"/>
                </a:solidFill>
                <a:effectLst/>
                <a:latin typeface="Söhne"/>
              </a:rPr>
              <a:t>We hope you enjoy your RPA experience </a:t>
            </a:r>
            <a:r>
              <a:rPr lang="en-US" altLang="ko-KR" sz="2000" b="0" i="0">
                <a:solidFill>
                  <a:srgbClr val="0D0D0D"/>
                </a:solidFill>
                <a:effectLst/>
                <a:latin typeface="Söhne"/>
              </a:rPr>
              <a:t>with us.</a:t>
            </a:r>
            <a:endParaRPr lang="en-US" altLang="ko-KR" sz="20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563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Where to Get UiPath Studio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Move to the </a:t>
            </a:r>
            <a:r>
              <a:rPr lang="en-US" altLang="ko-KR" sz="1400" b="0" i="0" dirty="0" err="1">
                <a:solidFill>
                  <a:srgbClr val="242424"/>
                </a:solidFill>
                <a:effectLst/>
                <a:latin typeface="source-serif-pro"/>
              </a:rPr>
              <a:t>uipath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 official website, https://www.uipath.com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Clicking the “</a:t>
            </a:r>
            <a:r>
              <a:rPr lang="en-US" altLang="ko-KR" sz="1400" b="1" i="0" dirty="0">
                <a:solidFill>
                  <a:srgbClr val="242424"/>
                </a:solidFill>
                <a:effectLst/>
                <a:latin typeface="source-serif-pro"/>
              </a:rPr>
              <a:t>Try UiPath Free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” button will open the registration page.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01" r="901"/>
          <a:stretch/>
        </p:blipFill>
        <p:spPr>
          <a:xfrm>
            <a:off x="4943829" y="1393351"/>
            <a:ext cx="6618855" cy="45776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56998B-75E3-A73B-ACAC-02803986DBA6}"/>
              </a:ext>
            </a:extLst>
          </p:cNvPr>
          <p:cNvSpPr/>
          <p:nvPr/>
        </p:nvSpPr>
        <p:spPr>
          <a:xfrm>
            <a:off x="10330249" y="1326292"/>
            <a:ext cx="1232435" cy="56841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Where to Get UiPath Studio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Continue by clicking the “</a:t>
            </a:r>
            <a:r>
              <a:rPr lang="en-US" altLang="ko-KR" sz="1400" b="1" i="0" dirty="0">
                <a:solidFill>
                  <a:srgbClr val="242424"/>
                </a:solidFill>
                <a:effectLst/>
                <a:latin typeface="source-serif-pro"/>
              </a:rPr>
              <a:t>Get Automation Cloud for Community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” link at the bottom.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319" b="3319"/>
          <a:stretch/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56998B-75E3-A73B-ACAC-02803986DBA6}"/>
              </a:ext>
            </a:extLst>
          </p:cNvPr>
          <p:cNvSpPr/>
          <p:nvPr/>
        </p:nvSpPr>
        <p:spPr>
          <a:xfrm>
            <a:off x="5115698" y="4596714"/>
            <a:ext cx="1853513" cy="3212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Downloading </a:t>
            </a:r>
            <a:r>
              <a:rPr lang="en-US" altLang="ko-KR" b="1" dirty="0">
                <a:solidFill>
                  <a:srgbClr val="242424"/>
                </a:solidFill>
                <a:latin typeface="sohne"/>
              </a:rPr>
              <a:t>the installer</a:t>
            </a:r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Complete the registration to UiPath by entering the email address. After creating the account, you must verify the e-mail.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ko-KR" sz="1400" b="0" i="0" dirty="0">
                <a:solidFill>
                  <a:srgbClr val="242424"/>
                </a:solidFill>
                <a:effectLst/>
                <a:latin typeface="source-serif-pro"/>
              </a:rPr>
              <a:t>Then you create your Orchestrator instance after entering some information such as Full Name, Country.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5" b="115"/>
          <a:stretch/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56998B-75E3-A73B-ACAC-02803986DBA6}"/>
              </a:ext>
            </a:extLst>
          </p:cNvPr>
          <p:cNvSpPr/>
          <p:nvPr/>
        </p:nvSpPr>
        <p:spPr>
          <a:xfrm>
            <a:off x="8896866" y="2842054"/>
            <a:ext cx="2665818" cy="215831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Downloading </a:t>
            </a:r>
            <a:r>
              <a:rPr lang="en-US" altLang="ko-KR" b="1" dirty="0">
                <a:solidFill>
                  <a:srgbClr val="242424"/>
                </a:solidFill>
                <a:latin typeface="sohne"/>
              </a:rPr>
              <a:t>the installer</a:t>
            </a:r>
            <a:r>
              <a:rPr lang="en-US" altLang="ko-KR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The Orchestrator interface appears after creating your Orchestrator instance.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Click the 'Download' button on the right side to download the installer.</a:t>
            </a:r>
            <a:endParaRPr lang="en-US" altLang="ko-KR" sz="14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28" r="228"/>
          <a:stretch/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56998B-75E3-A73B-ACAC-02803986DBA6}"/>
              </a:ext>
            </a:extLst>
          </p:cNvPr>
          <p:cNvSpPr/>
          <p:nvPr/>
        </p:nvSpPr>
        <p:spPr>
          <a:xfrm>
            <a:off x="9753600" y="2842054"/>
            <a:ext cx="1029730" cy="36246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6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i="0" dirty="0">
                <a:effectLst/>
                <a:latin typeface="var(--fontFamily)"/>
              </a:rPr>
              <a:t>Select Quick Installation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Execute th</a:t>
            </a:r>
            <a:r>
              <a:rPr lang="en-US" altLang="ko-KR" sz="1400" dirty="0">
                <a:solidFill>
                  <a:srgbClr val="0D0D0D"/>
                </a:solidFill>
                <a:latin typeface="Söhne"/>
              </a:rPr>
              <a:t>e installer and s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elect ‘Quick Installation’ and check the terms below.</a:t>
            </a:r>
          </a:p>
          <a:p>
            <a:pPr marL="0" indent="0" algn="l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Click the </a:t>
            </a:r>
            <a:r>
              <a:rPr lang="en-US" altLang="ko-KR" sz="1400" dirty="0">
                <a:solidFill>
                  <a:srgbClr val="0D0D0D"/>
                </a:solidFill>
                <a:latin typeface="Söhne"/>
              </a:rPr>
              <a:t>‘install’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 button</a:t>
            </a:r>
            <a:r>
              <a:rPr lang="en-US" altLang="ko-KR" sz="1400" dirty="0">
                <a:solidFill>
                  <a:srgbClr val="0D0D0D"/>
                </a:solidFill>
                <a:latin typeface="Söhne"/>
              </a:rPr>
              <a:t> and wait while the studio installs.</a:t>
            </a:r>
            <a:endParaRPr lang="en-US" altLang="ko-KR" sz="14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588" b="1588"/>
          <a:stretch/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56998B-75E3-A73B-ACAC-02803986DBA6}"/>
              </a:ext>
            </a:extLst>
          </p:cNvPr>
          <p:cNvSpPr/>
          <p:nvPr/>
        </p:nvSpPr>
        <p:spPr>
          <a:xfrm>
            <a:off x="5288692" y="2916194"/>
            <a:ext cx="4242486" cy="57664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E5FCCA-7FBE-74E1-5854-44D2B3A96A3E}"/>
              </a:ext>
            </a:extLst>
          </p:cNvPr>
          <p:cNvSpPr/>
          <p:nvPr/>
        </p:nvSpPr>
        <p:spPr>
          <a:xfrm>
            <a:off x="5288692" y="5638799"/>
            <a:ext cx="3739978" cy="3733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CB0530-6234-8C32-7967-6135B569184D}"/>
              </a:ext>
            </a:extLst>
          </p:cNvPr>
          <p:cNvSpPr/>
          <p:nvPr/>
        </p:nvSpPr>
        <p:spPr>
          <a:xfrm>
            <a:off x="10050163" y="5638799"/>
            <a:ext cx="1169772" cy="3733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dirty="0">
                <a:latin typeface="var(--fontFamily)"/>
              </a:rPr>
              <a:t>Launch UiPath Studio</a:t>
            </a:r>
            <a:endParaRPr lang="en-US" altLang="ko-KR" b="1" i="0" dirty="0">
              <a:effectLst/>
              <a:latin typeface="var(--fontFamily)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Click 'Launch UiPath Studio' to execute the installed program after completing the setup.</a:t>
            </a:r>
            <a:endParaRPr lang="en-US" altLang="ko-KR" sz="14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395" b="1395"/>
          <a:stretch/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CB0530-6234-8C32-7967-6135B569184D}"/>
              </a:ext>
            </a:extLst>
          </p:cNvPr>
          <p:cNvSpPr/>
          <p:nvPr/>
        </p:nvSpPr>
        <p:spPr>
          <a:xfrm>
            <a:off x="9564128" y="5638799"/>
            <a:ext cx="1680519" cy="3733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1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dirty="0">
                <a:latin typeface="var(--fontFamily)"/>
              </a:rPr>
              <a:t>Launch UiPath Studio</a:t>
            </a:r>
            <a:endParaRPr lang="en-US" altLang="ko-KR" b="1" i="0" dirty="0">
              <a:effectLst/>
              <a:latin typeface="var(--fontFamily)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Click ‘Sign in' to get started and open </a:t>
            </a:r>
            <a:r>
              <a:rPr lang="en-US" altLang="ko-KR" sz="1400" b="0" i="0" dirty="0" err="1">
                <a:solidFill>
                  <a:srgbClr val="0D0D0D"/>
                </a:solidFill>
                <a:effectLst/>
                <a:latin typeface="Söhne"/>
              </a:rPr>
              <a:t>Uipath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en-US" altLang="ko-KR" sz="14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61" r="861"/>
          <a:stretch/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CB0530-6234-8C32-7967-6135B569184D}"/>
              </a:ext>
            </a:extLst>
          </p:cNvPr>
          <p:cNvSpPr/>
          <p:nvPr/>
        </p:nvSpPr>
        <p:spPr>
          <a:xfrm>
            <a:off x="7661188" y="3723349"/>
            <a:ext cx="1145062" cy="47794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algn="l"/>
            <a:r>
              <a:rPr lang="en-US" altLang="ko-KR" b="1" dirty="0">
                <a:latin typeface="var(--fontFamily)"/>
              </a:rPr>
              <a:t>Choose a Profile</a:t>
            </a:r>
            <a:endParaRPr lang="en-US" altLang="ko-KR" b="1" i="0" dirty="0">
              <a:effectLst/>
              <a:latin typeface="var(--fontFamily)"/>
            </a:endParaRP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10" y="1524708"/>
            <a:ext cx="4217767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400" dirty="0">
                <a:solidFill>
                  <a:srgbClr val="0D0D0D"/>
                </a:solidFill>
                <a:latin typeface="Söhne"/>
              </a:rPr>
              <a:t>Choose ‘UiPath Studio X’ to use studio x.</a:t>
            </a:r>
            <a:endParaRPr lang="en-US" altLang="ko-KR" sz="1400" dirty="0">
              <a:solidFill>
                <a:srgbClr val="242424"/>
              </a:solidFill>
              <a:latin typeface="source-serif-pro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242424"/>
                </a:solidFill>
                <a:latin typeface="source-serif-pro"/>
              </a:rPr>
              <a:t>Then, the installation and setup are completed.</a:t>
            </a:r>
            <a:endParaRPr lang="en-US" altLang="ko-KR" sz="14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28" r="828"/>
          <a:stretch/>
        </p:blipFill>
        <p:spPr>
          <a:xfrm>
            <a:off x="4943829" y="1434540"/>
            <a:ext cx="6618855" cy="45776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CB0530-6234-8C32-7967-6135B569184D}"/>
              </a:ext>
            </a:extLst>
          </p:cNvPr>
          <p:cNvSpPr/>
          <p:nvPr/>
        </p:nvSpPr>
        <p:spPr>
          <a:xfrm>
            <a:off x="8253255" y="2841901"/>
            <a:ext cx="1854571" cy="20019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6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243</Words>
  <Application>Microsoft Office PowerPoint</Application>
  <PresentationFormat>와이드스크린</PresentationFormat>
  <Paragraphs>34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Aptos Serif</vt:lpstr>
      <vt:lpstr>sohne</vt:lpstr>
      <vt:lpstr>Söhne</vt:lpstr>
      <vt:lpstr>source-serif-pro</vt:lpstr>
      <vt:lpstr>var(--fontFamily)</vt:lpstr>
      <vt:lpstr>나눔스퀘어 Bold</vt:lpstr>
      <vt:lpstr>맑은 고딕</vt:lpstr>
      <vt:lpstr>Arial</vt:lpstr>
      <vt:lpstr>Bahnschrift</vt:lpstr>
      <vt:lpstr>Segoe UI</vt:lpstr>
      <vt:lpstr>WelcomeDoc</vt:lpstr>
      <vt:lpstr>UiPath Studio X Installation</vt:lpstr>
      <vt:lpstr>Where to Get UiPath Studio</vt:lpstr>
      <vt:lpstr>Where to Get UiPath Studio</vt:lpstr>
      <vt:lpstr>Downloading the installer </vt:lpstr>
      <vt:lpstr>Downloading the installer </vt:lpstr>
      <vt:lpstr>Select Quick Installation</vt:lpstr>
      <vt:lpstr>Launch UiPath Studio</vt:lpstr>
      <vt:lpstr>Launch UiPath Studio</vt:lpstr>
      <vt:lpstr>Choose a Profile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김 지희</dc:creator>
  <cp:keywords/>
  <cp:lastModifiedBy>성민기(Minki Seong)[minkis]/책임/업무혁신.경영관리PI.표준리포트/RPA팀</cp:lastModifiedBy>
  <cp:revision>31</cp:revision>
  <dcterms:created xsi:type="dcterms:W3CDTF">2024-03-13T06:25:20Z</dcterms:created>
  <dcterms:modified xsi:type="dcterms:W3CDTF">2024-03-21T05:48:32Z</dcterms:modified>
  <cp:version/>
</cp:coreProperties>
</file>