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custDataLst>
    <p:tags r:id="rId14"/>
  </p:custData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5E278A-FF0E-49A4-B170-79828D63BBAD}">
          <p14:sldIdLst>
            <p14:sldId id="256"/>
          </p14:sldIdLst>
        </p14:section>
        <p14:section name="how to install studio x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241" autoAdjust="0"/>
  </p:normalViewPr>
  <p:slideViewPr>
    <p:cSldViewPr snapToGrid="0" showGuides="1">
      <p:cViewPr varScale="1">
        <p:scale>
          <a:sx n="79" d="100"/>
          <a:sy n="79" d="100"/>
        </p:scale>
        <p:origin x="120" y="1860"/>
      </p:cViewPr>
      <p:guideLst>
        <p:guide orient="horz" pos="22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2024-04-17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2024-04-17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2024-04-17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2024-04-17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  <a:latin typeface="Bahnschrift" panose="020B0502040204020203" pitchFamily="34" charset="0"/>
                <a:ea typeface="나눔스퀘어 Bold" panose="020B0600000101010101" pitchFamily="50" charset="-127"/>
                <a:cs typeface="Aptos Serif" panose="020B0502040204020203" pitchFamily="18" charset="0"/>
              </a:rPr>
              <a:t>UiPath Studio X 安装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使用UiPath Studio X</a:t>
            </a:r>
            <a:r>
              <a:rPr lang="zh-CN" altLang="en-US" sz="2400" dirty="0">
                <a:solidFill>
                  <a:schemeClr val="bg1"/>
                </a:solidFill>
                <a:latin typeface="+mn-lt"/>
              </a:rPr>
              <a:t>来操作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RPA</a:t>
            </a:r>
            <a:r>
              <a:rPr lang="zh-CN" altLang="en-US" sz="2400" dirty="0">
                <a:solidFill>
                  <a:schemeClr val="bg1"/>
                </a:solidFill>
                <a:latin typeface="+mn-lt"/>
              </a:rPr>
              <a:t>吧！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lt"/>
              </a:rPr>
              <a:t>感谢！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1301241" cy="3977640"/>
          </a:xfrm>
        </p:spPr>
        <p:txBody>
          <a:bodyPr>
            <a:normAutofit/>
          </a:bodyPr>
          <a:lstStyle/>
          <a:p>
            <a:r>
              <a:rPr lang="en-US" altLang="ko-KR" sz="2000" b="0" i="0" dirty="0" err="1">
                <a:solidFill>
                  <a:srgbClr val="0D0D0D"/>
                </a:solidFill>
                <a:effectLst/>
                <a:latin typeface="Söhne"/>
              </a:rPr>
              <a:t>希望</a:t>
            </a:r>
            <a:r>
              <a:rPr lang="zh-CN" altLang="en-US" sz="2000" b="0" i="0" dirty="0">
                <a:solidFill>
                  <a:srgbClr val="0D0D0D"/>
                </a:solidFill>
                <a:effectLst/>
                <a:latin typeface="Söhne"/>
              </a:rPr>
              <a:t>带给您愉快便捷的</a:t>
            </a:r>
            <a:r>
              <a:rPr lang="en-US" altLang="ko-KR" sz="2000" b="0" i="0" dirty="0" err="1">
                <a:solidFill>
                  <a:srgbClr val="0D0D0D"/>
                </a:solidFill>
                <a:effectLst/>
                <a:latin typeface="Söhne"/>
              </a:rPr>
              <a:t>RPA体验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zh-CN" altLang="en-US" b="1" dirty="0">
                <a:solidFill>
                  <a:srgbClr val="242424"/>
                </a:solidFill>
                <a:effectLst/>
                <a:latin typeface="sohne"/>
                <a:sym typeface="+mn-ea"/>
              </a:rPr>
              <a:t>如何获取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UiPath Studio</a:t>
            </a:r>
            <a:endParaRPr lang="zh-CN" alt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访问</a:t>
            </a:r>
            <a:r>
              <a:rPr altLang="zh-CN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ipath官网</a:t>
            </a:r>
            <a:r>
              <a:rPr lang="zh-CN" altLang="en-US" sz="1400" dirty="0">
                <a:latin typeface="맑은 고딕" panose="020B0503020000020004" pitchFamily="50" charset="-127"/>
                <a:ea typeface="SimSun" panose="02010600030101010101" pitchFamily="2" charset="-122"/>
                <a:cs typeface="Segoe UI" panose="020B0502040204020203" pitchFamily="34" charset="0"/>
              </a:rPr>
              <a:t>：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https://www.uipath.com</a:t>
            </a:r>
          </a:p>
          <a:p>
            <a:pPr marL="0" lvl="0" algn="l" rtl="0">
              <a:spcAft>
                <a:spcPts val="600"/>
              </a:spcAft>
              <a:buClrTx/>
              <a:buSzTx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单击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altLang="ko-KR" sz="1400" b="1" dirty="0">
                <a:solidFill>
                  <a:srgbClr val="242424"/>
                </a:solidFill>
                <a:effectLst/>
                <a:latin typeface="source-serif-pro"/>
                <a:sym typeface="+mn-ea"/>
              </a:rPr>
              <a:t>Try UiPath Free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”</a:t>
            </a:r>
            <a:r>
              <a:rPr lang="zh-CN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打开</a:t>
            </a:r>
            <a:r>
              <a:rPr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+mn-ea"/>
              </a:rPr>
              <a:t>免费试用的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注册页面。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01" r="901"/>
          <a:stretch>
            <a:fillRect/>
          </a:stretch>
        </p:blipFill>
        <p:spPr>
          <a:xfrm>
            <a:off x="4943829" y="1393351"/>
            <a:ext cx="6618855" cy="4577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330249" y="1326292"/>
            <a:ext cx="1232435" cy="5684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zh-CN" altLang="en-US" b="1" dirty="0">
                <a:solidFill>
                  <a:srgbClr val="242424"/>
                </a:solidFill>
                <a:effectLst/>
                <a:latin typeface="sohne"/>
                <a:sym typeface="+mn-ea"/>
              </a:rPr>
              <a:t>如何获取</a:t>
            </a:r>
            <a:r>
              <a:rPr lang="en-US" altLang="ko-KR" b="1" dirty="0">
                <a:solidFill>
                  <a:srgbClr val="242424"/>
                </a:solidFill>
                <a:effectLst/>
                <a:latin typeface="sohne"/>
                <a:sym typeface="+mn-ea"/>
              </a:rPr>
              <a:t>UiPath Studio</a:t>
            </a:r>
            <a:endParaRPr lang="en-US" altLang="ko-KR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altLang="ko-KR" sz="1400" dirty="0">
                <a:solidFill>
                  <a:srgbClr val="242424"/>
                </a:solidFill>
                <a:effectLst/>
                <a:latin typeface="source-serif-pro"/>
              </a:rPr>
              <a:t>单击底部的“</a:t>
            </a:r>
            <a:r>
              <a:rPr altLang="ko-KR" sz="1400" b="1" dirty="0">
                <a:solidFill>
                  <a:srgbClr val="242424"/>
                </a:solidFill>
                <a:effectLst/>
                <a:latin typeface="source-serif-pro"/>
                <a:sym typeface="+mn-ea"/>
              </a:rPr>
              <a:t>Get Automation Cloud for Community</a:t>
            </a:r>
            <a:r>
              <a:rPr altLang="ko-KR" sz="1400" dirty="0">
                <a:solidFill>
                  <a:srgbClr val="242424"/>
                </a:solidFill>
                <a:effectLst/>
                <a:latin typeface="source-serif-pro"/>
              </a:rPr>
              <a:t>”链接继续。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319" b="3319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5698" y="4596714"/>
            <a:ext cx="1853513" cy="3212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latin typeface="sohne"/>
              </a:rPr>
              <a:t>下载安装程序</a:t>
            </a: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输入电子邮件地址即可完成UiPath注册。创建帐户后，须验证电子邮件。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接下来填写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一些信息（例如全名、国家/地区）后创建Orchestrator</a:t>
            </a:r>
            <a:r>
              <a:rPr lang="zh-CN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实例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5" b="115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96866" y="2842054"/>
            <a:ext cx="2665818" cy="2158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latin typeface="sohne"/>
              </a:rPr>
              <a:t>下载安装程序</a:t>
            </a: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创建 Orchestrator </a:t>
            </a:r>
            <a:r>
              <a:rPr lang="zh-CN" altLang="en-US" sz="1400" b="0" i="0" dirty="0">
                <a:solidFill>
                  <a:srgbClr val="242424"/>
                </a:solidFill>
                <a:effectLst/>
                <a:latin typeface="source-serif-pro"/>
              </a:rPr>
              <a:t>实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例后将出现Orchestrator 界面。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单击右侧的“</a:t>
            </a:r>
            <a:r>
              <a:rPr altLang="ko-KR" sz="14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Download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”下载安装程序。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8" r="228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53600" y="2842054"/>
            <a:ext cx="1029730" cy="3624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effectLst/>
                <a:latin typeface="var(--fontFamily)"/>
              </a:rPr>
              <a:t>选择快速安装</a:t>
            </a: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602813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执行安装程序并选择“</a:t>
            </a:r>
            <a:r>
              <a:rPr altLang="ko-KR" sz="14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Quick Installation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</a:t>
            </a:r>
            <a:r>
              <a:rPr lang="zh-CN" altLang="en-US" sz="1400" b="0" i="0" dirty="0">
                <a:solidFill>
                  <a:srgbClr val="242424"/>
                </a:solidFill>
                <a:effectLst/>
                <a:latin typeface="source-serif-pro"/>
                <a:ea typeface="SimSun" panose="02010600030101010101" pitchFamily="2" charset="-122"/>
              </a:rPr>
              <a:t>，确认接受下面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条款。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单击“</a:t>
            </a:r>
            <a:r>
              <a:rPr altLang="ko-KR" sz="1400" dirty="0">
                <a:solidFill>
                  <a:srgbClr val="0D0D0D"/>
                </a:solidFill>
                <a:latin typeface="Söhne"/>
                <a:sym typeface="+mn-ea"/>
              </a:rPr>
              <a:t>‘install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”等待安装</a:t>
            </a:r>
            <a:r>
              <a:rPr altLang="ko-KR" sz="1400" dirty="0">
                <a:solidFill>
                  <a:srgbClr val="242424"/>
                </a:solidFill>
                <a:effectLst/>
                <a:latin typeface="source-serif-pro"/>
                <a:sym typeface="+mn-ea"/>
              </a:rPr>
              <a:t>UiPath Stud</a:t>
            </a:r>
            <a:r>
              <a:rPr altLang="ko-KR" sz="1400" b="1" dirty="0">
                <a:solidFill>
                  <a:srgbClr val="242424"/>
                </a:solidFill>
                <a:effectLst/>
                <a:latin typeface="sohne"/>
                <a:sym typeface="+mn-ea"/>
              </a:rPr>
              <a:t>io</a:t>
            </a:r>
            <a:r>
              <a:rPr lang="zh-CN" altLang="en-US" sz="1400" b="1" dirty="0">
                <a:solidFill>
                  <a:srgbClr val="242424"/>
                </a:solidFill>
                <a:effectLst/>
                <a:latin typeface="sohne"/>
                <a:ea typeface="SimSun" panose="02010600030101010101" pitchFamily="2" charset="-122"/>
                <a:sym typeface="+mn-ea"/>
              </a:rPr>
              <a:t>。</a:t>
            </a:r>
            <a:endParaRPr lang="en-US" altLang="ko-KR" sz="14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indent="0" algn="l">
              <a:buNone/>
            </a:pPr>
            <a:endParaRPr lang="en-US" altLang="ko-KR" sz="14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588" b="1588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88692" y="2916194"/>
            <a:ext cx="4242486" cy="57664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88692" y="5638799"/>
            <a:ext cx="3739978" cy="3733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50163" y="5638799"/>
            <a:ext cx="1169772" cy="3733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zh-CN" altLang="en-US" b="1" dirty="0">
                <a:latin typeface="var(--fontFamily)"/>
              </a:rPr>
              <a:t>运行</a:t>
            </a:r>
            <a:r>
              <a:rPr lang="en-US" altLang="ko-KR" b="1" dirty="0">
                <a:latin typeface="var(--fontFamily)"/>
              </a:rPr>
              <a:t>UiPath Studio</a:t>
            </a: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完成设置后，单击“</a:t>
            </a:r>
            <a:r>
              <a:rPr altLang="ko-KR" sz="14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Launch UiPath Studio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”执行已安装的程序。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95" b="1395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64128" y="5638799"/>
            <a:ext cx="1680519" cy="3733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zh-CN" altLang="en-US" b="1" dirty="0">
                <a:latin typeface="var(--fontFamily)"/>
                <a:sym typeface="+mn-ea"/>
              </a:rPr>
              <a:t>运行</a:t>
            </a:r>
            <a:r>
              <a:rPr lang="en-US" altLang="ko-KR" b="1" dirty="0">
                <a:latin typeface="var(--fontFamily)"/>
                <a:sym typeface="+mn-ea"/>
              </a:rPr>
              <a:t>UiPath Studio</a:t>
            </a:r>
            <a:endParaRPr lang="en-US" altLang="ko-KR" b="1" i="0" dirty="0">
              <a:effectLst/>
              <a:latin typeface="var(--fontFamily)"/>
            </a:endParaRP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单击“</a:t>
            </a:r>
            <a:r>
              <a:rPr altLang="ko-KR" sz="14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Sign in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</a:t>
            </a:r>
            <a:r>
              <a:rPr lang="zh-CN" altLang="en-US" sz="1400" b="0" i="0" dirty="0">
                <a:solidFill>
                  <a:srgbClr val="242424"/>
                </a:solidFill>
                <a:effectLst/>
                <a:latin typeface="source-serif-pro"/>
              </a:rPr>
              <a:t>运行并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打开Uipath。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61" r="861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61188" y="3723349"/>
            <a:ext cx="1145062" cy="4779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dirty="0">
                <a:latin typeface="var(--fontFamily)"/>
              </a:rPr>
              <a:t>选择</a:t>
            </a:r>
            <a:r>
              <a:rPr lang="zh-CN" altLang="en-US" b="1" dirty="0">
                <a:latin typeface="var(--fontFamily)"/>
              </a:rPr>
              <a:t>版本</a:t>
            </a:r>
          </a:p>
        </p:txBody>
      </p:sp>
      <p:sp>
        <p:nvSpPr>
          <p:cNvPr id="38" name="내용 개체 틀 17"/>
          <p:cNvSpPr txBox="1"/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选择“UiPath Studio X”</a:t>
            </a:r>
            <a:r>
              <a:rPr lang="zh-CN" altLang="en-US" sz="1400" dirty="0">
                <a:solidFill>
                  <a:srgbClr val="0D0D0D"/>
                </a:solidFill>
                <a:latin typeface="Söhne"/>
              </a:rPr>
              <a:t>来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使用studio x。</a:t>
            </a:r>
          </a:p>
          <a:p>
            <a:pPr marL="0" indent="0" algn="l">
              <a:buNone/>
            </a:pPr>
            <a:r>
              <a:rPr lang="zh-CN" altLang="en-US" sz="1400" dirty="0">
                <a:solidFill>
                  <a:srgbClr val="0D0D0D"/>
                </a:solidFill>
                <a:latin typeface="Söhne"/>
              </a:rPr>
              <a:t>这样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安装和设置就完成了。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28" r="828"/>
          <a:stretch>
            <a:fillRect/>
          </a:stretch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53255" y="2841901"/>
            <a:ext cx="1854571" cy="20019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U4MDFiZDc4NDQ4ZTcwY2UwYTI1ZDVjZjk5YTYxZTEifQ==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와이드스크린</PresentationFormat>
  <Paragraphs>35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sohne</vt:lpstr>
      <vt:lpstr>Söhne</vt:lpstr>
      <vt:lpstr>source-serif-pro</vt:lpstr>
      <vt:lpstr>var(--fontFamily)</vt:lpstr>
      <vt:lpstr>맑은 고딕</vt:lpstr>
      <vt:lpstr>Arial</vt:lpstr>
      <vt:lpstr>Bahnschrift</vt:lpstr>
      <vt:lpstr>WelcomeDoc</vt:lpstr>
      <vt:lpstr>UiPath Studio X 安装</vt:lpstr>
      <vt:lpstr> 如何获取UiPath Studio</vt:lpstr>
      <vt:lpstr>如何获取UiPath Studio</vt:lpstr>
      <vt:lpstr>下载安装程序</vt:lpstr>
      <vt:lpstr>下载安装程序</vt:lpstr>
      <vt:lpstr>选择快速安装</vt:lpstr>
      <vt:lpstr>运行UiPath Studio</vt:lpstr>
      <vt:lpstr>运行UiPath Studio</vt:lpstr>
      <vt:lpstr>选择版本</vt:lpstr>
      <vt:lpstr>感谢！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김 지희</dc:creator>
  <cp:lastModifiedBy>VT2022</cp:lastModifiedBy>
  <cp:revision>35</cp:revision>
  <dcterms:created xsi:type="dcterms:W3CDTF">2024-03-13T06:25:00Z</dcterms:created>
  <dcterms:modified xsi:type="dcterms:W3CDTF">2024-04-17T04:28:00Z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5D0A4BCE6A1D4C6AA642144BB4CABC07_12</vt:lpwstr>
  </property>
  <property fmtid="{D5CDD505-2E9C-101B-9397-08002B2CF9AE}" pid="3" name="KSOProductBuildVer">
    <vt:lpwstr>2052-12.1.0.16729</vt:lpwstr>
  </property>
</Properties>
</file>