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308" r:id="rId3"/>
    <p:sldId id="310" r:id="rId4"/>
    <p:sldId id="295" r:id="rId5"/>
    <p:sldId id="292" r:id="rId6"/>
    <p:sldId id="328" r:id="rId7"/>
    <p:sldId id="329" r:id="rId8"/>
    <p:sldId id="330" r:id="rId9"/>
    <p:sldId id="333" r:id="rId10"/>
    <p:sldId id="331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</p:sldIdLst>
  <p:sldSz cx="9906000" cy="6858000" type="A4"/>
  <p:notesSz cx="6858000" cy="9144000"/>
  <p:defaultTextStyle>
    <a:defPPr>
      <a:defRPr lang="ko-KR"/>
    </a:defPPr>
    <a:lvl1pPr marL="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00CC"/>
    <a:srgbClr val="9966FF"/>
    <a:srgbClr val="6600FF"/>
    <a:srgbClr val="99FF33"/>
    <a:srgbClr val="2E3F4F"/>
    <a:srgbClr val="00677F"/>
    <a:srgbClr val="F9CB39"/>
    <a:srgbClr val="CA9B0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49" autoAdjust="0"/>
  </p:normalViewPr>
  <p:slideViewPr>
    <p:cSldViewPr>
      <p:cViewPr varScale="1">
        <p:scale>
          <a:sx n="80" d="100"/>
          <a:sy n="80" d="100"/>
        </p:scale>
        <p:origin x="1330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F392-E1E9-4918-9DAB-F4D6DE84B00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60A3-843B-464B-8989-B0A5E70AF0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7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6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3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5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7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55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1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CC73-C3C4-40ED-8BEA-3AD7F870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98641-FEE2-4295-A9E6-A996DE71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6CBE-75CB-4425-A2BA-9AE04036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E8EB-32B6-41FD-8B03-4EA5A012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CC887-1A54-4D0D-98DC-EAEB88B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7D5E1-A55D-4B72-864A-1F33F13F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A90BE-6AF2-4192-B94E-88B8A165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E15461-D56E-4FE8-9B67-F18B26D4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F885F-CD86-4EB8-85CE-22D70A62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F9A2A-A9F0-4BCF-833E-3F365A5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6C8B1-98E0-4DAF-9297-49984DF1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4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8FB73-3310-441B-8337-C48D8130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EE055-3B5D-48F7-AACB-54E0544B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2BF23-1A12-49C3-B496-BAE47FED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27AF05-CBB1-49D2-A526-9FE90627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B7386-13B2-4CC7-8D32-CEC4AD56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E05CF-61A5-4695-A201-8433A89C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18623-8BF8-4949-952A-6BD70770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2C0E2-4201-4B1D-B62A-5FC231B8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5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EBC97-4652-4110-A7BC-09562E8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E9B78-D3D7-46B6-A2C8-E2357314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C3B9B-EAC3-4E3A-9E62-4904AC44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9913-7D98-47A6-A7C8-1628FA68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1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2BB20-D607-439A-BA16-B334AEF8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6F9F0-36F3-45CC-ACC6-624D372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B8565-3319-4C4F-B081-9901F2B0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3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47C8-C161-422E-82E1-1BACD43E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685F5-3916-4F5B-8921-C11199A5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1F441-6861-482B-AC02-5B981F8A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6C2EC-B164-4767-B245-5E67AAFE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D04B6-63E1-41B0-8E59-EA43034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A7013-45FC-4B42-855F-8DE73A14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8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7526D-6566-410D-BF83-D1B56F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B3BA1-0723-4F81-A3CB-0842D38F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12B47-B2A2-4641-BB6B-2965753D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82F22-6F67-4382-AB4D-61A24AD7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00E89-0D5C-4636-92D1-D10C14B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82721-42C4-4FFC-973F-387AA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4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E887-13C3-459F-BF28-C6552D7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8364A-B2F0-43DA-89BB-A4737873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E1C6-85E2-4FEA-9E58-5504DC55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A67-E617-42CC-8EE0-4BEEFF86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03CB0-94B1-40F2-8CF0-09C1B9B6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07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5D142-1EBE-4587-8EB4-F8EC5B345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1E3B0-370A-4D5C-A55D-C56BA8E4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D26A3-EA52-487C-9FB3-881B44BC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E59A0-FC58-4673-84F6-E12E2A1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E57A8-5265-4CC8-8E16-B5A4B470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6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8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4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5" Type="http://schemas.openxmlformats.org/officeDocument/2006/relationships/image" Target="../media/image9.jpeg"/><Relationship Id="rId10" Type="http://schemas.openxmlformats.org/officeDocument/2006/relationships/image" Target="../media/image14.jfif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3" y="2772217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디지털 학습자료</a:t>
            </a: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3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083" y="3479399"/>
            <a:ext cx="1693925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수업보충자료</a:t>
            </a:r>
            <a:endParaRPr lang="ko-KR" altLang="en-US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60512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53D96F-7460-492B-891A-AF80CCB3D284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기초개발자과정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C5AC1-D991-4B34-B26F-4AAA24743EFF}"/>
              </a:ext>
            </a:extLst>
          </p:cNvPr>
          <p:cNvSpPr txBox="1"/>
          <p:nvPr/>
        </p:nvSpPr>
        <p:spPr>
          <a:xfrm>
            <a:off x="7897076" y="5723964"/>
            <a:ext cx="130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1800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김대경</a:t>
            </a:r>
            <a:r>
              <a:rPr lang="ko-KR" altLang="en-US" sz="18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선임</a:t>
            </a:r>
          </a:p>
        </p:txBody>
      </p:sp>
    </p:spTree>
    <p:extLst>
      <p:ext uri="{BB962C8B-B14F-4D97-AF65-F5344CB8AC3E}">
        <p14:creationId xmlns:p14="http://schemas.microsoft.com/office/powerpoint/2010/main" val="336659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55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(Variable)</a:t>
            </a:r>
            <a:endParaRPr lang="ko-KR" altLang="en-US" sz="2000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6576" y="3356992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스프를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준비한다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 descr="web-20180207125344916025.png"/>
          <p:cNvPicPr>
            <a:picLocks noChangeAspect="1"/>
          </p:cNvPicPr>
          <p:nvPr/>
        </p:nvPicPr>
        <p:blipFill>
          <a:blip r:embed="rId3" cstate="print"/>
          <a:srcRect l="30793" t="9677" r="28150" b="19355"/>
          <a:stretch>
            <a:fillRect/>
          </a:stretch>
        </p:blipFill>
        <p:spPr>
          <a:xfrm>
            <a:off x="4592960" y="1268760"/>
            <a:ext cx="864096" cy="1584176"/>
          </a:xfrm>
          <a:prstGeom prst="rect">
            <a:avLst/>
          </a:prstGeom>
        </p:spPr>
      </p:pic>
      <p:pic>
        <p:nvPicPr>
          <p:cNvPr id="14" name="그림 13" descr="depositphotos_111613592-stock-illustration-instant-noodle-with-lettering.jpg"/>
          <p:cNvPicPr>
            <a:picLocks noChangeAspect="1"/>
          </p:cNvPicPr>
          <p:nvPr/>
        </p:nvPicPr>
        <p:blipFill>
          <a:blip r:embed="rId4" cstate="print"/>
          <a:srcRect l="4325" t="10813" r="518" b="15656"/>
          <a:stretch>
            <a:fillRect/>
          </a:stretch>
        </p:blipFill>
        <p:spPr>
          <a:xfrm>
            <a:off x="5910283" y="1484784"/>
            <a:ext cx="1490989" cy="1152128"/>
          </a:xfrm>
          <a:prstGeom prst="rect">
            <a:avLst/>
          </a:prstGeom>
        </p:spPr>
      </p:pic>
      <p:pic>
        <p:nvPicPr>
          <p:cNvPr id="15" name="그림 14" descr="266A75485827A44B2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89304" y="1484784"/>
            <a:ext cx="1901952" cy="10685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6976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5168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5368" y="285293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스프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왼쪽 화살표 18"/>
          <p:cNvSpPr/>
          <p:nvPr/>
        </p:nvSpPr>
        <p:spPr>
          <a:xfrm rot="16200000">
            <a:off x="4664984" y="3417951"/>
            <a:ext cx="720000" cy="43200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 rot="16200000">
            <a:off x="6393176" y="3417951"/>
            <a:ext cx="720000" cy="43200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 rot="16200000">
            <a:off x="8265384" y="3404303"/>
            <a:ext cx="720000" cy="432000"/>
          </a:xfrm>
          <a:prstGeom prst="lef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35397" y="341796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69224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41432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4713463" y="3994031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6069100" y="4129018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82" y="4339065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4736976" y="53851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6415613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8347475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4112A00-A2B0-4737-8A26-8A7846A94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15415"/>
              </p:ext>
            </p:extLst>
          </p:nvPr>
        </p:nvGraphicFramePr>
        <p:xfrm>
          <a:off x="4713463" y="5843742"/>
          <a:ext cx="5192537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4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99512"/>
              </p:ext>
            </p:extLst>
          </p:nvPr>
        </p:nvGraphicFramePr>
        <p:xfrm>
          <a:off x="1211503" y="1196752"/>
          <a:ext cx="566789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값을 자유자재로 바꿀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129614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129614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129614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721256"/>
            <a:ext cx="1386500" cy="1386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4B27C97-6588-481D-A5BD-63D3BE071C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2" y="1645966"/>
            <a:ext cx="1454860" cy="14548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FF43D51-CB7C-4AF1-8D45-3449F4DF2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68" y="1682459"/>
            <a:ext cx="1386501" cy="138650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25" y="3660808"/>
            <a:ext cx="1730655" cy="115212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47BEE85-5D32-402B-9D12-F32C137C5E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79" y="3662362"/>
            <a:ext cx="1557741" cy="116830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DFFB83B-6DE9-44C4-A4AE-38BED19FEA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46" y="3660807"/>
            <a:ext cx="1455255" cy="116830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448944" y="5080332"/>
            <a:ext cx="1042486" cy="13656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4262A27-9049-41F7-9BD2-911C8F16D0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5231157"/>
            <a:ext cx="882251" cy="109953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F090CB7-FD30-4FBA-A4B3-1693D3669B3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03" y="5231156"/>
            <a:ext cx="1099539" cy="10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156"/>
              </p:ext>
            </p:extLst>
          </p:nvPr>
        </p:nvGraphicFramePr>
        <p:xfrm>
          <a:off x="1211502" y="1196752"/>
          <a:ext cx="827800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한 용기에 같은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의 내용물만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합치는 것도 가능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액체류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8" y="1721256"/>
            <a:ext cx="1386500" cy="1386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93" y="3660808"/>
            <a:ext cx="1730655" cy="115212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022512" y="5080332"/>
            <a:ext cx="1042486" cy="13656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D4D494-BA99-4167-86AC-1307E443981F}"/>
              </a:ext>
            </a:extLst>
          </p:cNvPr>
          <p:cNvCxnSpPr/>
          <p:nvPr/>
        </p:nvCxnSpPr>
        <p:spPr>
          <a:xfrm>
            <a:off x="5601072" y="2455926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D78E7F-D1EA-4348-A6FC-6208C6554CFF}"/>
              </a:ext>
            </a:extLst>
          </p:cNvPr>
          <p:cNvCxnSpPr>
            <a:cxnSpLocks/>
          </p:cNvCxnSpPr>
          <p:nvPr/>
        </p:nvCxnSpPr>
        <p:spPr>
          <a:xfrm>
            <a:off x="5601072" y="4042944"/>
            <a:ext cx="1584176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3C1273-7874-43B2-8BE3-17E2DF7D7D51}"/>
              </a:ext>
            </a:extLst>
          </p:cNvPr>
          <p:cNvCxnSpPr/>
          <p:nvPr/>
        </p:nvCxnSpPr>
        <p:spPr>
          <a:xfrm>
            <a:off x="5601072" y="5719948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2E2AFD-92A9-4DD9-862E-FFA36D43BD43}"/>
              </a:ext>
            </a:extLst>
          </p:cNvPr>
          <p:cNvCxnSpPr>
            <a:cxnSpLocks/>
          </p:cNvCxnSpPr>
          <p:nvPr/>
        </p:nvCxnSpPr>
        <p:spPr>
          <a:xfrm>
            <a:off x="6537176" y="2455926"/>
            <a:ext cx="0" cy="326402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BB4E3-3218-4F7C-85B6-6DC397B17830}"/>
              </a:ext>
            </a:extLst>
          </p:cNvPr>
          <p:cNvSpPr txBox="1"/>
          <p:nvPr/>
        </p:nvSpPr>
        <p:spPr>
          <a:xfrm>
            <a:off x="7196928" y="3639330"/>
            <a:ext cx="2550249" cy="86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섞일 경우 </a:t>
            </a:r>
            <a:r>
              <a:rPr lang="ko-KR" altLang="en-US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재료본연의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성질을 잃음</a:t>
            </a:r>
          </a:p>
        </p:txBody>
      </p:sp>
    </p:spTree>
    <p:extLst>
      <p:ext uri="{BB962C8B-B14F-4D97-AF65-F5344CB8AC3E}">
        <p14:creationId xmlns:p14="http://schemas.microsoft.com/office/powerpoint/2010/main" val="185943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73030EC-2642-4C67-B57D-D448B2D3F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01646"/>
              </p:ext>
            </p:extLst>
          </p:nvPr>
        </p:nvGraphicFramePr>
        <p:xfrm>
          <a:off x="1054850" y="1196752"/>
          <a:ext cx="836264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6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649D01D4-904A-4E58-9A71-36AC2B37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37" y="1906726"/>
            <a:ext cx="1525199" cy="15251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FCD491-8819-4BF4-B60A-1A62076A4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08313"/>
              </p:ext>
            </p:extLst>
          </p:nvPr>
        </p:nvGraphicFramePr>
        <p:xfrm>
          <a:off x="2864768" y="2483905"/>
          <a:ext cx="660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164852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6264692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119172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6131266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2718576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··········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A9A9B6-A8E4-43B9-B253-DC31FD8C4449}"/>
              </a:ext>
            </a:extLst>
          </p:cNvPr>
          <p:cNvSpPr txBox="1"/>
          <p:nvPr/>
        </p:nvSpPr>
        <p:spPr>
          <a:xfrm>
            <a:off x="2864768" y="2113111"/>
            <a:ext cx="660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(Memory):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저장한다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시계 방향으로 굽은 줄 화살표">
            <a:extLst>
              <a:ext uri="{FF2B5EF4-FFF2-40B4-BE49-F238E27FC236}">
                <a16:creationId xmlns:a16="http://schemas.microsoft.com/office/drawing/2014/main" id="{2FAE5E84-D294-4C81-B70D-A23CA2DC8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711" y="2926074"/>
            <a:ext cx="690578" cy="690578"/>
          </a:xfrm>
          <a:prstGeom prst="rect">
            <a:avLst/>
          </a:prstGeom>
        </p:spPr>
      </p:pic>
      <p:pic>
        <p:nvPicPr>
          <p:cNvPr id="34" name="그래픽 33" descr="시계 방향으로 굽은 줄 화살표">
            <a:extLst>
              <a:ext uri="{FF2B5EF4-FFF2-40B4-BE49-F238E27FC236}">
                <a16:creationId xmlns:a16="http://schemas.microsoft.com/office/drawing/2014/main" id="{34CF51FA-8B1C-4EB8-9A47-54DF7232A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3696" y="2926074"/>
            <a:ext cx="690578" cy="690578"/>
          </a:xfrm>
          <a:prstGeom prst="rect">
            <a:avLst/>
          </a:prstGeom>
        </p:spPr>
      </p:pic>
      <p:pic>
        <p:nvPicPr>
          <p:cNvPr id="35" name="그래픽 34" descr="시계 방향으로 굽은 줄 화살표">
            <a:extLst>
              <a:ext uri="{FF2B5EF4-FFF2-40B4-BE49-F238E27FC236}">
                <a16:creationId xmlns:a16="http://schemas.microsoft.com/office/drawing/2014/main" id="{79E552A3-D403-4190-A2A9-F2D3B4EC5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7961" y="2926074"/>
            <a:ext cx="690578" cy="690578"/>
          </a:xfrm>
          <a:prstGeom prst="rect">
            <a:avLst/>
          </a:prstGeom>
        </p:spPr>
      </p:pic>
      <p:sp>
        <p:nvSpPr>
          <p:cNvPr id="17" name="정육면체 16">
            <a:extLst>
              <a:ext uri="{FF2B5EF4-FFF2-40B4-BE49-F238E27FC236}">
                <a16:creationId xmlns:a16="http://schemas.microsoft.com/office/drawing/2014/main" id="{39D998CD-8C35-4D31-90B8-57B7C2208B8B}"/>
              </a:ext>
            </a:extLst>
          </p:cNvPr>
          <p:cNvSpPr>
            <a:spLocks noChangeAspect="1"/>
          </p:cNvSpPr>
          <p:nvPr/>
        </p:nvSpPr>
        <p:spPr>
          <a:xfrm>
            <a:off x="3080864" y="3645024"/>
            <a:ext cx="648000" cy="64800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3C20CA1C-9614-44EF-A7AC-7FE00A907A05}"/>
              </a:ext>
            </a:extLst>
          </p:cNvPr>
          <p:cNvSpPr>
            <a:spLocks noChangeAspect="1"/>
          </p:cNvSpPr>
          <p:nvPr/>
        </p:nvSpPr>
        <p:spPr>
          <a:xfrm>
            <a:off x="3944960" y="3645024"/>
            <a:ext cx="648000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5C6186CE-2F01-4DF1-8270-ADA188336BBE}"/>
              </a:ext>
            </a:extLst>
          </p:cNvPr>
          <p:cNvSpPr>
            <a:spLocks noChangeAspect="1"/>
          </p:cNvSpPr>
          <p:nvPr/>
        </p:nvSpPr>
        <p:spPr>
          <a:xfrm>
            <a:off x="4809056" y="3641254"/>
            <a:ext cx="648000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9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2998"/>
              </p:ext>
            </p:extLst>
          </p:nvPr>
        </p:nvGraphicFramePr>
        <p:xfrm>
          <a:off x="1054850" y="1268760"/>
          <a:ext cx="8650678" cy="77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변수는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대응이다 즉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 하나에 데이터 하나만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배열은 제외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1205465A-E87C-494A-83C3-8086FFEF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84" y="3328112"/>
            <a:ext cx="1525199" cy="1525199"/>
          </a:xfrm>
          <a:prstGeom prst="rect">
            <a:avLst/>
          </a:prstGeom>
        </p:spPr>
      </p:pic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2542813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2542813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2542813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2521920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2521920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4666631" y="2442732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4666631" y="332018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4666631" y="4198688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4666631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4666631" y="5985320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6020090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6020090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6020090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5999197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5999197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DE558A84-F4D0-4CBB-8C84-01E031599542}"/>
              </a:ext>
            </a:extLst>
          </p:cNvPr>
          <p:cNvSpPr/>
          <p:nvPr/>
        </p:nvSpPr>
        <p:spPr>
          <a:xfrm>
            <a:off x="7920857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EDFA34B8-8ED7-48D5-A763-E013B9CFF9BE}"/>
              </a:ext>
            </a:extLst>
          </p:cNvPr>
          <p:cNvSpPr>
            <a:spLocks noChangeAspect="1"/>
          </p:cNvSpPr>
          <p:nvPr/>
        </p:nvSpPr>
        <p:spPr>
          <a:xfrm rot="20733359">
            <a:off x="8496961" y="4897196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별: 꼭짓점 5개 48">
            <a:extLst>
              <a:ext uri="{FF2B5EF4-FFF2-40B4-BE49-F238E27FC236}">
                <a16:creationId xmlns:a16="http://schemas.microsoft.com/office/drawing/2014/main" id="{927A909B-66B6-4216-932D-D3FF8B80FC75}"/>
              </a:ext>
            </a:extLst>
          </p:cNvPr>
          <p:cNvSpPr>
            <a:spLocks noChangeAspect="1"/>
          </p:cNvSpPr>
          <p:nvPr/>
        </p:nvSpPr>
        <p:spPr>
          <a:xfrm rot="20733359">
            <a:off x="8721715" y="1567403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25877"/>
              </p:ext>
            </p:extLst>
          </p:nvPr>
        </p:nvGraphicFramePr>
        <p:xfrm>
          <a:off x="992560" y="1196752"/>
          <a:ext cx="8650678" cy="6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(Array) 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기본적으로 변수는 데이터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개만 가질 수 있다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그런데 데이터가 많은 경우  일일이 하나씩 옮기는 것은 매우 비효율적이다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그래서 한꺼번에 옮기기 위해 배열을 사용한다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344488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2489199" y="252893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3821765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DBC790-348A-4CF0-B211-28504BBFF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9" t="1337" r="34608" b="2834"/>
          <a:stretch/>
        </p:blipFill>
        <p:spPr>
          <a:xfrm>
            <a:off x="416496" y="3444124"/>
            <a:ext cx="884570" cy="2088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ECEBCA-2AB5-4083-8220-7C6DB22BE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00" y="3628852"/>
            <a:ext cx="1672356" cy="1672356"/>
          </a:xfrm>
          <a:prstGeom prst="rect">
            <a:avLst/>
          </a:prstGeom>
        </p:spPr>
      </p:pic>
      <p:pic>
        <p:nvPicPr>
          <p:cNvPr id="54" name="그래픽 53" descr="시계 방향으로 굽은 줄 화살표">
            <a:extLst>
              <a:ext uri="{FF2B5EF4-FFF2-40B4-BE49-F238E27FC236}">
                <a16:creationId xmlns:a16="http://schemas.microsoft.com/office/drawing/2014/main" id="{023C6A5E-2045-4AF4-A413-F868225AD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358" y="5563458"/>
            <a:ext cx="690578" cy="690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234DD-30C2-4D17-BAA6-8D1F00B23E2D}"/>
              </a:ext>
            </a:extLst>
          </p:cNvPr>
          <p:cNvSpPr txBox="1"/>
          <p:nvPr/>
        </p:nvSpPr>
        <p:spPr>
          <a:xfrm>
            <a:off x="1208584" y="5977361"/>
            <a:ext cx="128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하나</a:t>
            </a:r>
          </a:p>
        </p:txBody>
      </p:sp>
      <p:pic>
        <p:nvPicPr>
          <p:cNvPr id="55" name="그래픽 54" descr="시계 방향으로 굽은 줄 화살표">
            <a:extLst>
              <a:ext uri="{FF2B5EF4-FFF2-40B4-BE49-F238E27FC236}">
                <a16:creationId xmlns:a16="http://schemas.microsoft.com/office/drawing/2014/main" id="{B2C7DA4F-8F81-4438-85C3-9912E18C5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912" y="5515632"/>
            <a:ext cx="690578" cy="69057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C4342F-B516-4956-9670-E93A5179F1FE}"/>
              </a:ext>
            </a:extLst>
          </p:cNvPr>
          <p:cNvSpPr txBox="1"/>
          <p:nvPr/>
        </p:nvSpPr>
        <p:spPr>
          <a:xfrm>
            <a:off x="4787174" y="5929535"/>
            <a:ext cx="285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여러 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타입은 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58D4CDD-7367-4B81-B324-3E03716ED770}"/>
              </a:ext>
            </a:extLst>
          </p:cNvPr>
          <p:cNvSpPr/>
          <p:nvPr/>
        </p:nvSpPr>
        <p:spPr>
          <a:xfrm>
            <a:off x="1496617" y="4174968"/>
            <a:ext cx="2232248" cy="69818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하나씩은 불편해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한꺼번에 옮기고 싶다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트레이를 활용하자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089F0AE-00BF-479A-B3A4-99AB4FBB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42087"/>
              </p:ext>
            </p:extLst>
          </p:nvPr>
        </p:nvGraphicFramePr>
        <p:xfrm>
          <a:off x="6475536" y="2564904"/>
          <a:ext cx="3302000" cy="385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</a:tblGrid>
              <a:tr h="38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9A74A33-6152-4BA5-98A9-6AA9E714E090}"/>
              </a:ext>
            </a:extLst>
          </p:cNvPr>
          <p:cNvSpPr txBox="1"/>
          <p:nvPr/>
        </p:nvSpPr>
        <p:spPr>
          <a:xfrm>
            <a:off x="6475536" y="2113111"/>
            <a:ext cx="299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(Array)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pic>
        <p:nvPicPr>
          <p:cNvPr id="60" name="그래픽 59" descr="시계 방향으로 굽은 줄 화살표">
            <a:extLst>
              <a:ext uri="{FF2B5EF4-FFF2-40B4-BE49-F238E27FC236}">
                <a16:creationId xmlns:a16="http://schemas.microsoft.com/office/drawing/2014/main" id="{9BA2216B-5FBD-4E4C-9634-F254F05DC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2734" flipH="1">
            <a:off x="6405345" y="3018892"/>
            <a:ext cx="690578" cy="690578"/>
          </a:xfrm>
          <a:prstGeom prst="rect">
            <a:avLst/>
          </a:prstGeom>
        </p:spPr>
      </p:pic>
      <p:pic>
        <p:nvPicPr>
          <p:cNvPr id="61" name="그래픽 60" descr="시계 방향으로 굽은 줄 화살표">
            <a:extLst>
              <a:ext uri="{FF2B5EF4-FFF2-40B4-BE49-F238E27FC236}">
                <a16:creationId xmlns:a16="http://schemas.microsoft.com/office/drawing/2014/main" id="{BBBAEC19-5AA1-41A3-8555-6FB02F074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4642" flipH="1">
            <a:off x="7088081" y="3002767"/>
            <a:ext cx="690578" cy="690578"/>
          </a:xfrm>
          <a:prstGeom prst="rect">
            <a:avLst/>
          </a:prstGeom>
        </p:spPr>
      </p:pic>
      <p:pic>
        <p:nvPicPr>
          <p:cNvPr id="62" name="그래픽 61" descr="시계 방향으로 굽은 줄 화살표">
            <a:extLst>
              <a:ext uri="{FF2B5EF4-FFF2-40B4-BE49-F238E27FC236}">
                <a16:creationId xmlns:a16="http://schemas.microsoft.com/office/drawing/2014/main" id="{995ACEF6-CC31-421E-9030-5559EBC9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38094" flipH="1">
            <a:off x="7841430" y="3018892"/>
            <a:ext cx="690578" cy="690578"/>
          </a:xfrm>
          <a:prstGeom prst="rect">
            <a:avLst/>
          </a:prstGeom>
        </p:spPr>
      </p:pic>
      <p:pic>
        <p:nvPicPr>
          <p:cNvPr id="63" name="그래픽 62" descr="시계 방향으로 굽은 줄 화살표">
            <a:extLst>
              <a:ext uri="{FF2B5EF4-FFF2-40B4-BE49-F238E27FC236}">
                <a16:creationId xmlns:a16="http://schemas.microsoft.com/office/drawing/2014/main" id="{6CB4342B-165D-4B01-A207-433D8D050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03851" flipH="1">
            <a:off x="8521380" y="2988400"/>
            <a:ext cx="690578" cy="690578"/>
          </a:xfrm>
          <a:prstGeom prst="rect">
            <a:avLst/>
          </a:prstGeom>
        </p:spPr>
      </p:pic>
      <p:pic>
        <p:nvPicPr>
          <p:cNvPr id="64" name="그래픽 63" descr="시계 방향으로 굽은 줄 화살표">
            <a:extLst>
              <a:ext uri="{FF2B5EF4-FFF2-40B4-BE49-F238E27FC236}">
                <a16:creationId xmlns:a16="http://schemas.microsoft.com/office/drawing/2014/main" id="{8EA28EDE-C57D-430F-AA11-58718F06E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3157" flipH="1">
            <a:off x="9208001" y="2970960"/>
            <a:ext cx="690578" cy="690578"/>
          </a:xfrm>
          <a:prstGeom prst="rect">
            <a:avLst/>
          </a:prstGeom>
        </p:spPr>
      </p:pic>
      <p:sp>
        <p:nvSpPr>
          <p:cNvPr id="65" name="정육면체 64">
            <a:extLst>
              <a:ext uri="{FF2B5EF4-FFF2-40B4-BE49-F238E27FC236}">
                <a16:creationId xmlns:a16="http://schemas.microsoft.com/office/drawing/2014/main" id="{5A253971-0794-4DFE-9E33-CBD9378C896F}"/>
              </a:ext>
            </a:extLst>
          </p:cNvPr>
          <p:cNvSpPr>
            <a:spLocks noChangeAspect="1"/>
          </p:cNvSpPr>
          <p:nvPr/>
        </p:nvSpPr>
        <p:spPr>
          <a:xfrm>
            <a:off x="6105128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35B6E590-3E97-44A7-B4F1-165A5F6C94BA}"/>
              </a:ext>
            </a:extLst>
          </p:cNvPr>
          <p:cNvSpPr>
            <a:spLocks noChangeAspect="1"/>
          </p:cNvSpPr>
          <p:nvPr/>
        </p:nvSpPr>
        <p:spPr>
          <a:xfrm>
            <a:off x="6913623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5D8BEB70-6613-44F5-AF97-B0BD2B6E178A}"/>
              </a:ext>
            </a:extLst>
          </p:cNvPr>
          <p:cNvSpPr>
            <a:spLocks noChangeAspect="1"/>
          </p:cNvSpPr>
          <p:nvPr/>
        </p:nvSpPr>
        <p:spPr>
          <a:xfrm>
            <a:off x="7685512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694F8E59-87EE-4920-BF4B-4DFDD2D85780}"/>
              </a:ext>
            </a:extLst>
          </p:cNvPr>
          <p:cNvSpPr>
            <a:spLocks noChangeAspect="1"/>
          </p:cNvSpPr>
          <p:nvPr/>
        </p:nvSpPr>
        <p:spPr>
          <a:xfrm>
            <a:off x="8457401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A53004E0-4145-4AC2-A7C3-57F4B480F3E3}"/>
              </a:ext>
            </a:extLst>
          </p:cNvPr>
          <p:cNvSpPr>
            <a:spLocks noChangeAspect="1"/>
          </p:cNvSpPr>
          <p:nvPr/>
        </p:nvSpPr>
        <p:spPr>
          <a:xfrm>
            <a:off x="9229290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9387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/>
        </p:nvGraphicFramePr>
        <p:xfrm>
          <a:off x="1054850" y="1268760"/>
          <a:ext cx="702841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1013453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1013453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1013453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992560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992560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3137271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3137271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3137271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3137271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3137271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449073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449073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449073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446983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446983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D578326A-9581-451E-880D-EF1A0E545529}"/>
              </a:ext>
            </a:extLst>
          </p:cNvPr>
          <p:cNvSpPr/>
          <p:nvPr/>
        </p:nvSpPr>
        <p:spPr>
          <a:xfrm>
            <a:off x="6508686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FAA2C48-B3CC-483B-A077-3EA9F8025FDD}"/>
              </a:ext>
            </a:extLst>
          </p:cNvPr>
          <p:cNvSpPr/>
          <p:nvPr/>
        </p:nvSpPr>
        <p:spPr>
          <a:xfrm>
            <a:off x="6508686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02C147CF-3D69-4988-95DF-040160B4BBBC}"/>
              </a:ext>
            </a:extLst>
          </p:cNvPr>
          <p:cNvSpPr/>
          <p:nvPr/>
        </p:nvSpPr>
        <p:spPr>
          <a:xfrm>
            <a:off x="6508686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08D87A9A-5CC8-4202-8FD4-3C94C2BFE213}"/>
              </a:ext>
            </a:extLst>
          </p:cNvPr>
          <p:cNvSpPr/>
          <p:nvPr/>
        </p:nvSpPr>
        <p:spPr>
          <a:xfrm>
            <a:off x="6508686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4C951D5E-2760-4EDC-9AE0-2277F971BAC8}"/>
              </a:ext>
            </a:extLst>
          </p:cNvPr>
          <p:cNvSpPr/>
          <p:nvPr/>
        </p:nvSpPr>
        <p:spPr>
          <a:xfrm>
            <a:off x="6508686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3E72B52C-C42F-4948-80DB-6355A19D655A}"/>
              </a:ext>
            </a:extLst>
          </p:cNvPr>
          <p:cNvSpPr>
            <a:spLocks noChangeAspect="1"/>
          </p:cNvSpPr>
          <p:nvPr/>
        </p:nvSpPr>
        <p:spPr>
          <a:xfrm>
            <a:off x="783332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“”(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E9FCB7BE-9CFF-4CF5-B39F-89352EE13290}"/>
              </a:ext>
            </a:extLst>
          </p:cNvPr>
          <p:cNvSpPr>
            <a:spLocks noChangeAspect="1"/>
          </p:cNvSpPr>
          <p:nvPr/>
        </p:nvSpPr>
        <p:spPr>
          <a:xfrm>
            <a:off x="783332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123(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숫자입력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580A1AF8-8F26-4F60-9102-99231F65B80F}"/>
              </a:ext>
            </a:extLst>
          </p:cNvPr>
          <p:cNvSpPr>
            <a:spLocks noChangeAspect="1"/>
          </p:cNvSpPr>
          <p:nvPr/>
        </p:nvSpPr>
        <p:spPr>
          <a:xfrm>
            <a:off x="783332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A92D64D-A656-47C5-AC39-6ED3B0BD4F4C}"/>
              </a:ext>
            </a:extLst>
          </p:cNvPr>
          <p:cNvSpPr>
            <a:spLocks noChangeAspect="1"/>
          </p:cNvSpPr>
          <p:nvPr/>
        </p:nvSpPr>
        <p:spPr>
          <a:xfrm>
            <a:off x="781242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row.item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97C397BA-7CB6-4641-9348-90E44D1611C4}"/>
              </a:ext>
            </a:extLst>
          </p:cNvPr>
          <p:cNvSpPr>
            <a:spLocks noChangeAspect="1"/>
          </p:cNvSpPr>
          <p:nvPr/>
        </p:nvSpPr>
        <p:spPr>
          <a:xfrm>
            <a:off x="781242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Ary_Name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35533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200472" y="908720"/>
            <a:ext cx="9289032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472" y="364594"/>
            <a:ext cx="142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35970-EE65-4AB1-8B72-C1C3B90649BC}"/>
              </a:ext>
            </a:extLst>
          </p:cNvPr>
          <p:cNvSpPr txBox="1"/>
          <p:nvPr/>
        </p:nvSpPr>
        <p:spPr>
          <a:xfrm>
            <a:off x="344488" y="1196752"/>
            <a:ext cx="784887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순서도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(Variable)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데이터 가공하기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67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89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순서도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1754006" cy="688126"/>
            <a:chOff x="1188881" y="351819"/>
            <a:chExt cx="1460477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142809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048C72-33BC-4708-9787-B80A36142681}"/>
              </a:ext>
            </a:extLst>
          </p:cNvPr>
          <p:cNvSpPr/>
          <p:nvPr/>
        </p:nvSpPr>
        <p:spPr>
          <a:xfrm>
            <a:off x="1136577" y="1135146"/>
            <a:ext cx="820891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flowchart)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다이어그램의 종류 중 하나로 여러 종류의 상자와 이를 이어주는 화살표를 이용해 명령의 순서를 보여주는 알고리즘 혹은 프로세스를 말한다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다이어그램 표현은 주어진 문제에 대한 솔루션 모델을 보여준다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86720-B97F-43EF-AB2B-F0A9B7F8C7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63068"/>
            <a:ext cx="2967251" cy="4046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036135" cy="688126"/>
            <a:chOff x="1188881" y="351819"/>
            <a:chExt cx="169539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기호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421B79-E6F7-4606-9B1F-EA6AC180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59429"/>
              </p:ext>
            </p:extLst>
          </p:nvPr>
        </p:nvGraphicFramePr>
        <p:xfrm>
          <a:off x="128464" y="1096039"/>
          <a:ext cx="9577063" cy="5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12">
                  <a:extLst>
                    <a:ext uri="{9D8B030D-6E8A-4147-A177-3AD203B41FA5}">
                      <a16:colId xmlns:a16="http://schemas.microsoft.com/office/drawing/2014/main" val="3352857342"/>
                    </a:ext>
                  </a:extLst>
                </a:gridCol>
                <a:gridCol w="1613823">
                  <a:extLst>
                    <a:ext uri="{9D8B030D-6E8A-4147-A177-3AD203B41FA5}">
                      <a16:colId xmlns:a16="http://schemas.microsoft.com/office/drawing/2014/main" val="590978078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685232014"/>
                    </a:ext>
                  </a:extLst>
                </a:gridCol>
                <a:gridCol w="3797847">
                  <a:extLst>
                    <a:ext uri="{9D8B030D-6E8A-4147-A177-3AD203B41FA5}">
                      <a16:colId xmlns:a16="http://schemas.microsoft.com/office/drawing/2014/main" val="413434567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5921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시작지점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순서도의 시작과 끝을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5164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선언 및 초기화를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93341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처리할 작업을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6397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참과 거짓을 판단한다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2389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입력 또는 출력한다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80491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처리를 연결한다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86868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곳으로 연결을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98534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반복할 작업을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7387"/>
                  </a:ext>
                </a:extLst>
              </a:tr>
            </a:tbl>
          </a:graphicData>
        </a:graphic>
      </p:graphicFrame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81F5AB13-3C9B-4251-872B-B497A490F424}"/>
              </a:ext>
            </a:extLst>
          </p:cNvPr>
          <p:cNvSpPr/>
          <p:nvPr/>
        </p:nvSpPr>
        <p:spPr>
          <a:xfrm>
            <a:off x="301055" y="1806050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7E5F335E-E88C-4F0D-A9AB-C52939D598B4}"/>
              </a:ext>
            </a:extLst>
          </p:cNvPr>
          <p:cNvSpPr/>
          <p:nvPr/>
        </p:nvSpPr>
        <p:spPr>
          <a:xfrm>
            <a:off x="303332" y="2437620"/>
            <a:ext cx="900000" cy="360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CFD4A-4056-4947-AA59-B1979F24CDAE}"/>
              </a:ext>
            </a:extLst>
          </p:cNvPr>
          <p:cNvSpPr/>
          <p:nvPr/>
        </p:nvSpPr>
        <p:spPr>
          <a:xfrm>
            <a:off x="303332" y="3048680"/>
            <a:ext cx="90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C6D2723-BAAF-49F0-BC84-5DF5B59E27C2}"/>
              </a:ext>
            </a:extLst>
          </p:cNvPr>
          <p:cNvSpPr/>
          <p:nvPr/>
        </p:nvSpPr>
        <p:spPr>
          <a:xfrm>
            <a:off x="60331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7FB1477D-AD73-41BC-99F1-6848BEFD2ED1}"/>
              </a:ext>
            </a:extLst>
          </p:cNvPr>
          <p:cNvSpPr/>
          <p:nvPr/>
        </p:nvSpPr>
        <p:spPr>
          <a:xfrm>
            <a:off x="308584" y="4282976"/>
            <a:ext cx="900000" cy="360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C00481-69E0-4605-B0F6-AEB0700F887D}"/>
              </a:ext>
            </a:extLst>
          </p:cNvPr>
          <p:cNvCxnSpPr>
            <a:cxnSpLocks/>
          </p:cNvCxnSpPr>
          <p:nvPr/>
        </p:nvCxnSpPr>
        <p:spPr>
          <a:xfrm>
            <a:off x="301336" y="5085184"/>
            <a:ext cx="9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E7B19C92-EC5A-4AA1-9ED4-7D9C30AEAB5B}"/>
              </a:ext>
            </a:extLst>
          </p:cNvPr>
          <p:cNvSpPr/>
          <p:nvPr/>
        </p:nvSpPr>
        <p:spPr>
          <a:xfrm>
            <a:off x="661336" y="5589240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9D29624-881B-4174-9299-FF7B0F65A47B}"/>
              </a:ext>
            </a:extLst>
          </p:cNvPr>
          <p:cNvSpPr/>
          <p:nvPr/>
        </p:nvSpPr>
        <p:spPr>
          <a:xfrm>
            <a:off x="6033120" y="1835553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7113240" y="1835552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준비 29">
            <a:extLst>
              <a:ext uri="{FF2B5EF4-FFF2-40B4-BE49-F238E27FC236}">
                <a16:creationId xmlns:a16="http://schemas.microsoft.com/office/drawing/2014/main" id="{DAE2368E-A538-4374-BF22-2AB4ED3CDC8A}"/>
              </a:ext>
            </a:extLst>
          </p:cNvPr>
          <p:cNvSpPr/>
          <p:nvPr/>
        </p:nvSpPr>
        <p:spPr>
          <a:xfrm>
            <a:off x="6033120" y="239129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0EA877-B468-4AE0-A2BB-C6B03036C128}"/>
              </a:ext>
            </a:extLst>
          </p:cNvPr>
          <p:cNvSpPr/>
          <p:nvPr/>
        </p:nvSpPr>
        <p:spPr>
          <a:xfrm>
            <a:off x="6033120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넣기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336150-6350-4947-A8D6-9BD3C26720EF}"/>
              </a:ext>
            </a:extLst>
          </p:cNvPr>
          <p:cNvSpPr/>
          <p:nvPr/>
        </p:nvSpPr>
        <p:spPr>
          <a:xfrm>
            <a:off x="7098357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라면스프넣기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FB6D7B-6AAE-4E9D-8C7D-C595495C44D1}"/>
              </a:ext>
            </a:extLst>
          </p:cNvPr>
          <p:cNvSpPr/>
          <p:nvPr/>
        </p:nvSpPr>
        <p:spPr>
          <a:xfrm>
            <a:off x="8146118" y="3008000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넣기</a:t>
            </a: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0F9C1055-3C49-40B0-B5C7-72CA83D75F79}"/>
              </a:ext>
            </a:extLst>
          </p:cNvPr>
          <p:cNvSpPr/>
          <p:nvPr/>
        </p:nvSpPr>
        <p:spPr>
          <a:xfrm>
            <a:off x="301336" y="3666232"/>
            <a:ext cx="9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CE6A798E-97A7-4ED4-AD08-E6EC4D4F4339}"/>
              </a:ext>
            </a:extLst>
          </p:cNvPr>
          <p:cNvSpPr/>
          <p:nvPr/>
        </p:nvSpPr>
        <p:spPr>
          <a:xfrm>
            <a:off x="79415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경과했는가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8AD84BBC-B3DD-4443-8797-4BE6BE60BDF0}"/>
              </a:ext>
            </a:extLst>
          </p:cNvPr>
          <p:cNvSpPr/>
          <p:nvPr/>
        </p:nvSpPr>
        <p:spPr>
          <a:xfrm>
            <a:off x="6105288" y="4242344"/>
            <a:ext cx="1440000" cy="432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라면완성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089DB2F0-7507-40D7-9377-39C95D01FEA3}"/>
              </a:ext>
            </a:extLst>
          </p:cNvPr>
          <p:cNvSpPr/>
          <p:nvPr/>
        </p:nvSpPr>
        <p:spPr>
          <a:xfrm>
            <a:off x="6095120" y="4898576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2DB592-CB45-4F8D-BC01-0AE6DC21E6B0}"/>
              </a:ext>
            </a:extLst>
          </p:cNvPr>
          <p:cNvCxnSpPr>
            <a:cxnSpLocks/>
          </p:cNvCxnSpPr>
          <p:nvPr/>
        </p:nvCxnSpPr>
        <p:spPr>
          <a:xfrm>
            <a:off x="6995120" y="507857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CE2B26D3-1603-4509-AD72-8FEB80D4C81A}"/>
              </a:ext>
            </a:extLst>
          </p:cNvPr>
          <p:cNvSpPr/>
          <p:nvPr/>
        </p:nvSpPr>
        <p:spPr>
          <a:xfrm>
            <a:off x="7545288" y="485870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357A8AB-24A1-4BA3-B1F1-90FEFA9CBC0B}"/>
              </a:ext>
            </a:extLst>
          </p:cNvPr>
          <p:cNvGrpSpPr/>
          <p:nvPr/>
        </p:nvGrpSpPr>
        <p:grpSpPr>
          <a:xfrm>
            <a:off x="342627" y="6037032"/>
            <a:ext cx="900000" cy="540000"/>
            <a:chOff x="-2031776" y="3753056"/>
            <a:chExt cx="900000" cy="540000"/>
          </a:xfrm>
        </p:grpSpPr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50BEF4F3-CD92-4523-974A-74A0CFA03C9A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BC79A3B8-D207-4C03-B88C-E4029A038BCD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7F7CBCC6-2316-4565-B1ED-407712E9F862}"/>
              </a:ext>
            </a:extLst>
          </p:cNvPr>
          <p:cNvSpPr/>
          <p:nvPr/>
        </p:nvSpPr>
        <p:spPr>
          <a:xfrm>
            <a:off x="8333648" y="5594744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B99A8CB-0C7C-4830-820A-20FFA14A4591}"/>
              </a:ext>
            </a:extLst>
          </p:cNvPr>
          <p:cNvCxnSpPr>
            <a:cxnSpLocks/>
          </p:cNvCxnSpPr>
          <p:nvPr/>
        </p:nvCxnSpPr>
        <p:spPr>
          <a:xfrm>
            <a:off x="8426736" y="5414744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8ADA8-B375-4ACC-B36A-D3FC262FE2A8}"/>
              </a:ext>
            </a:extLst>
          </p:cNvPr>
          <p:cNvCxnSpPr>
            <a:cxnSpLocks/>
          </p:cNvCxnSpPr>
          <p:nvPr/>
        </p:nvCxnSpPr>
        <p:spPr>
          <a:xfrm flipH="1">
            <a:off x="7753416" y="5698768"/>
            <a:ext cx="570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1613522F-BBAC-489A-8558-D9DF481CC0EE}"/>
              </a:ext>
            </a:extLst>
          </p:cNvPr>
          <p:cNvSpPr/>
          <p:nvPr/>
        </p:nvSpPr>
        <p:spPr>
          <a:xfrm>
            <a:off x="6027384" y="5485864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1000E6-9212-49FD-9FBB-67120AB8EA7D}"/>
              </a:ext>
            </a:extLst>
          </p:cNvPr>
          <p:cNvGrpSpPr/>
          <p:nvPr/>
        </p:nvGrpSpPr>
        <p:grpSpPr>
          <a:xfrm>
            <a:off x="6039351" y="6037032"/>
            <a:ext cx="900000" cy="540000"/>
            <a:chOff x="-2031776" y="3753056"/>
            <a:chExt cx="900000" cy="540000"/>
          </a:xfrm>
        </p:grpSpPr>
        <p:sp>
          <p:nvSpPr>
            <p:cNvPr id="55" name="순서도: 처리 54">
              <a:extLst>
                <a:ext uri="{FF2B5EF4-FFF2-40B4-BE49-F238E27FC236}">
                  <a16:creationId xmlns:a16="http://schemas.microsoft.com/office/drawing/2014/main" id="{54232F25-146C-49CA-B8E6-D6F8216A26D9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처리 55">
              <a:extLst>
                <a:ext uri="{FF2B5EF4-FFF2-40B4-BE49-F238E27FC236}">
                  <a16:creationId xmlns:a16="http://schemas.microsoft.com/office/drawing/2014/main" id="{ABDC67BE-BFD3-4AB7-B485-475CFD2F9E2C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4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3264035" cy="688126"/>
            <a:chOff x="1188881" y="351819"/>
            <a:chExt cx="2717808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717808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순서도를 그리는 이유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0BC6E1-E94E-4CBB-9CE5-DE1529DDFF53}"/>
              </a:ext>
            </a:extLst>
          </p:cNvPr>
          <p:cNvSpPr/>
          <p:nvPr/>
        </p:nvSpPr>
        <p:spPr>
          <a:xfrm>
            <a:off x="1136577" y="1135146"/>
            <a:ext cx="813690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컴퓨터 사고를 시작하는 첫걸음 입니다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컴퓨터는 위에서 아래로 순차적으로 처리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 모든 컴퓨터와 관련한 개발은 순서도를 그립니다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순서도는 사고를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논리적으로 표현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많은 도움을 줍니다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RPA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 있어서 순서도는 일종의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설계도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역할을 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비전공자 또는 개발경험이 전무한 분들은 순서도 연습을 통해서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사고를 키우고 프로세스 구조를 이해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있게 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8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16896" y="693125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 기호에 있는 부분을 활용하여 라면 조리법 순서도를 만들어보자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232920" y="1124744"/>
            <a:ext cx="720000" cy="360000"/>
            <a:chOff x="4520952" y="1052736"/>
            <a:chExt cx="900000" cy="504032"/>
          </a:xfrm>
        </p:grpSpPr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49D29624-881B-4174-9299-FF7B0F65A47B}"/>
                </a:ext>
              </a:extLst>
            </p:cNvPr>
            <p:cNvSpPr/>
            <p:nvPr/>
          </p:nvSpPr>
          <p:spPr>
            <a:xfrm>
              <a:off x="4520952" y="1052736"/>
              <a:ext cx="900000" cy="28800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340768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5601072" y="1124744"/>
            <a:ext cx="720000" cy="205701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969224" y="1124744"/>
            <a:ext cx="1008000" cy="432000"/>
            <a:chOff x="4448944" y="2348880"/>
            <a:chExt cx="1152000" cy="576040"/>
          </a:xfrm>
        </p:grpSpPr>
        <p:sp>
          <p:nvSpPr>
            <p:cNvPr id="14" name="순서도: 준비 13">
              <a:extLst>
                <a:ext uri="{FF2B5EF4-FFF2-40B4-BE49-F238E27FC236}">
                  <a16:creationId xmlns:a16="http://schemas.microsoft.com/office/drawing/2014/main" id="{DAE2368E-A538-4374-BF22-2AB4ED3CDC8A}"/>
                </a:ext>
              </a:extLst>
            </p:cNvPr>
            <p:cNvSpPr/>
            <p:nvPr/>
          </p:nvSpPr>
          <p:spPr>
            <a:xfrm>
              <a:off x="4448944" y="2348880"/>
              <a:ext cx="1152000" cy="360000"/>
            </a:xfrm>
            <a:prstGeom prst="flowChartPrepa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라면재료 세팅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2708920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4232920" y="1844824"/>
            <a:ext cx="720000" cy="468000"/>
            <a:chOff x="4592960" y="3573016"/>
            <a:chExt cx="900000" cy="5760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FB6D7B-6AAE-4E9D-8C7D-C595495C44D1}"/>
                </a:ext>
              </a:extLst>
            </p:cNvPr>
            <p:cNvSpPr/>
            <p:nvPr/>
          </p:nvSpPr>
          <p:spPr>
            <a:xfrm>
              <a:off x="4592960" y="3573016"/>
              <a:ext cx="90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스프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넣기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933056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8481392" y="1124744"/>
            <a:ext cx="720000" cy="360000"/>
            <a:chOff x="4664968" y="2996952"/>
            <a:chExt cx="720000" cy="5040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넣기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5601072" y="1700808"/>
            <a:ext cx="720000" cy="648032"/>
            <a:chOff x="8121352" y="1484784"/>
            <a:chExt cx="720000" cy="6480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6"/>
              <a:ext cx="720000" cy="205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끓이기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연결자 67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09384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609184" y="3284984"/>
            <a:ext cx="2006531" cy="1142579"/>
            <a:chOff x="6671667" y="2420888"/>
            <a:chExt cx="2006531" cy="1142579"/>
          </a:xfrm>
        </p:grpSpPr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물이 끓고 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8481392" y="1772816"/>
            <a:ext cx="828000" cy="648032"/>
            <a:chOff x="8121352" y="1484784"/>
            <a:chExt cx="828000" cy="64803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5"/>
              <a:ext cx="828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끓이기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52833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232920" y="3356992"/>
            <a:ext cx="2006531" cy="1142579"/>
            <a:chOff x="6671667" y="2420888"/>
            <a:chExt cx="2006531" cy="1142579"/>
          </a:xfrm>
        </p:grpSpPr>
        <p:sp>
          <p:nvSpPr>
            <p:cNvPr id="88" name="순서도: 판단 87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분이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4232920" y="2708960"/>
            <a:ext cx="720000" cy="360000"/>
            <a:chOff x="4664968" y="2996952"/>
            <a:chExt cx="720000" cy="50403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 끄기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6753200" y="1844824"/>
            <a:ext cx="1260000" cy="450021"/>
            <a:chOff x="6753200" y="1844824"/>
            <a:chExt cx="1260000" cy="450021"/>
          </a:xfrm>
        </p:grpSpPr>
        <p:sp>
          <p:nvSpPr>
            <p:cNvPr id="19" name="순서도: 데이터 18">
              <a:extLst>
                <a:ext uri="{FF2B5EF4-FFF2-40B4-BE49-F238E27FC236}">
                  <a16:creationId xmlns:a16="http://schemas.microsoft.com/office/drawing/2014/main" id="{8AD84BBC-B3DD-4443-8797-4BE6BE60BDF0}"/>
                </a:ext>
              </a:extLst>
            </p:cNvPr>
            <p:cNvSpPr/>
            <p:nvPr/>
          </p:nvSpPr>
          <p:spPr>
            <a:xfrm>
              <a:off x="6753200" y="1844824"/>
              <a:ext cx="1260000" cy="288000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라면완성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272" y="2132856"/>
              <a:ext cx="0" cy="161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순서도에 내용을 채워보자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088904" y="1196752"/>
            <a:ext cx="2006531" cy="5030237"/>
            <a:chOff x="5601072" y="1412776"/>
            <a:chExt cx="2006531" cy="5030237"/>
          </a:xfrm>
        </p:grpSpPr>
        <p:grpSp>
          <p:nvGrpSpPr>
            <p:cNvPr id="5" name="그룹 47"/>
            <p:cNvGrpSpPr/>
            <p:nvPr/>
          </p:nvGrpSpPr>
          <p:grpSpPr>
            <a:xfrm>
              <a:off x="6465168" y="1412776"/>
              <a:ext cx="720000" cy="360000"/>
              <a:chOff x="4520952" y="1052736"/>
              <a:chExt cx="900000" cy="504032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49D29624-881B-4174-9299-FF7B0F65A47B}"/>
                  </a:ext>
                </a:extLst>
              </p:cNvPr>
              <p:cNvSpPr/>
              <p:nvPr/>
            </p:nvSpPr>
            <p:spPr>
              <a:xfrm>
                <a:off x="4520952" y="1052736"/>
                <a:ext cx="900000" cy="288000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340768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187B2ABF-49DB-4DDF-A367-B77866CF9FAD}"/>
                </a:ext>
              </a:extLst>
            </p:cNvPr>
            <p:cNvSpPr/>
            <p:nvPr/>
          </p:nvSpPr>
          <p:spPr>
            <a:xfrm>
              <a:off x="6465168" y="6237312"/>
              <a:ext cx="720000" cy="20570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⑪</a:t>
              </a:r>
            </a:p>
          </p:txBody>
        </p:sp>
        <p:grpSp>
          <p:nvGrpSpPr>
            <p:cNvPr id="7" name="그룹 53"/>
            <p:cNvGrpSpPr/>
            <p:nvPr/>
          </p:nvGrpSpPr>
          <p:grpSpPr>
            <a:xfrm>
              <a:off x="6321264" y="1772816"/>
              <a:ext cx="1008000" cy="432000"/>
              <a:chOff x="4448944" y="2348880"/>
              <a:chExt cx="1152000" cy="576040"/>
            </a:xfrm>
          </p:grpSpPr>
          <p:sp>
            <p:nvSpPr>
              <p:cNvPr id="14" name="순서도: 준비 13">
                <a:extLst>
                  <a:ext uri="{FF2B5EF4-FFF2-40B4-BE49-F238E27FC236}">
                    <a16:creationId xmlns:a16="http://schemas.microsoft.com/office/drawing/2014/main" id="{DAE2368E-A538-4374-BF22-2AB4ED3CDC8A}"/>
                  </a:ext>
                </a:extLst>
              </p:cNvPr>
              <p:cNvSpPr/>
              <p:nvPr/>
            </p:nvSpPr>
            <p:spPr>
              <a:xfrm>
                <a:off x="4448944" y="2348880"/>
                <a:ext cx="1152000" cy="36000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2708920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55"/>
            <p:cNvGrpSpPr/>
            <p:nvPr/>
          </p:nvGrpSpPr>
          <p:grpSpPr>
            <a:xfrm>
              <a:off x="6493743" y="3779515"/>
              <a:ext cx="720000" cy="468000"/>
              <a:chOff x="4592960" y="3573016"/>
              <a:chExt cx="900000" cy="5760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6FB6D7B-6AAE-4E9D-8C7D-C595495C44D1}"/>
                  </a:ext>
                </a:extLst>
              </p:cNvPr>
              <p:cNvSpPr/>
              <p:nvPr/>
            </p:nvSpPr>
            <p:spPr>
              <a:xfrm>
                <a:off x="4592960" y="3573016"/>
                <a:ext cx="90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933056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54"/>
            <p:cNvGrpSpPr/>
            <p:nvPr/>
          </p:nvGrpSpPr>
          <p:grpSpPr>
            <a:xfrm>
              <a:off x="6465168" y="2204864"/>
              <a:ext cx="720000" cy="360000"/>
              <a:chOff x="4664968" y="2996952"/>
              <a:chExt cx="720000" cy="50403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③</a:t>
                </a: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79"/>
            <p:cNvGrpSpPr/>
            <p:nvPr/>
          </p:nvGrpSpPr>
          <p:grpSpPr>
            <a:xfrm>
              <a:off x="6465168" y="2564904"/>
              <a:ext cx="720000" cy="648032"/>
              <a:chOff x="8121352" y="1484784"/>
              <a:chExt cx="720000" cy="64803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6"/>
                <a:ext cx="720000" cy="2057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순서도: 연결자 67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09384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8" name="그룹 80"/>
            <p:cNvGrpSpPr/>
            <p:nvPr/>
          </p:nvGrpSpPr>
          <p:grpSpPr>
            <a:xfrm>
              <a:off x="5601072" y="2636912"/>
              <a:ext cx="2006531" cy="1142579"/>
              <a:chOff x="6671667" y="2420888"/>
              <a:chExt cx="2006531" cy="1142579"/>
            </a:xfrm>
          </p:grpSpPr>
          <p:sp>
            <p:nvSpPr>
              <p:cNvPr id="11" name="순서도: 판단 10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81"/>
            <p:cNvGrpSpPr/>
            <p:nvPr/>
          </p:nvGrpSpPr>
          <p:grpSpPr>
            <a:xfrm>
              <a:off x="6436593" y="4230613"/>
              <a:ext cx="828000" cy="648032"/>
              <a:chOff x="8121352" y="1484784"/>
              <a:chExt cx="828000" cy="648032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5"/>
                <a:ext cx="828000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</a:t>
                </a: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순서도: 연결자 85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52833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1" name="그룹 86"/>
            <p:cNvGrpSpPr/>
            <p:nvPr/>
          </p:nvGrpSpPr>
          <p:grpSpPr>
            <a:xfrm>
              <a:off x="5601072" y="4293096"/>
              <a:ext cx="2006531" cy="1142579"/>
              <a:chOff x="6671667" y="2420888"/>
              <a:chExt cx="2006531" cy="1142579"/>
            </a:xfrm>
          </p:grpSpPr>
          <p:sp>
            <p:nvSpPr>
              <p:cNvPr id="88" name="순서도: 판단 87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</a:t>
                </a: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92"/>
            <p:cNvGrpSpPr/>
            <p:nvPr/>
          </p:nvGrpSpPr>
          <p:grpSpPr>
            <a:xfrm>
              <a:off x="6465168" y="5445224"/>
              <a:ext cx="720000" cy="360000"/>
              <a:chOff x="4664968" y="2996952"/>
              <a:chExt cx="720000" cy="50403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⑨</a:t>
                </a: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6177136" y="5805264"/>
              <a:ext cx="1260000" cy="450021"/>
              <a:chOff x="6753200" y="1844824"/>
              <a:chExt cx="1260000" cy="450021"/>
            </a:xfrm>
          </p:grpSpPr>
          <p:sp>
            <p:nvSpPr>
              <p:cNvPr id="55" name="순서도: 데이터 54">
                <a:extLst>
                  <a:ext uri="{FF2B5EF4-FFF2-40B4-BE49-F238E27FC236}">
                    <a16:creationId xmlns:a16="http://schemas.microsoft.com/office/drawing/2014/main" id="{8AD84BBC-B3DD-4443-8797-4BE6BE60BDF0}"/>
                  </a:ext>
                </a:extLst>
              </p:cNvPr>
              <p:cNvSpPr/>
              <p:nvPr/>
            </p:nvSpPr>
            <p:spPr>
              <a:xfrm>
                <a:off x="6753200" y="1844824"/>
                <a:ext cx="1260000" cy="288000"/>
              </a:xfrm>
              <a:prstGeom prst="flowChartInputOutp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⑩</a:t>
                </a: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272" y="2132856"/>
                <a:ext cx="0" cy="161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249144" y="1124744"/>
          <a:ext cx="3456384" cy="47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⑦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⑨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순서도를 직접 그려보자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30544" y="1268760"/>
            <a:ext cx="56664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종이에 직접 그리세요</a:t>
            </a:r>
          </a:p>
        </p:txBody>
      </p:sp>
    </p:spTree>
    <p:extLst>
      <p:ext uri="{BB962C8B-B14F-4D97-AF65-F5344CB8AC3E}">
        <p14:creationId xmlns:p14="http://schemas.microsoft.com/office/powerpoint/2010/main" val="6908957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tx1">
                <a:lumMod val="65000"/>
                <a:lumOff val="35000"/>
              </a:schemeClr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C0F6E4B-E064-42D1-B5C0-045BC5007A96}" vid="{CAA0648C-243A-453F-AE3E-ECA04952F5D4}"/>
    </a:ext>
  </a:extLst>
</a:theme>
</file>

<file path=ppt/theme/theme2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CC73BA8-F88B-4ED6-A4A0-55E2B85D537C}" vid="{8CA87AE5-9A7D-4CE4-970F-3D75AAAA53C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914</Words>
  <Application>Microsoft Office PowerPoint</Application>
  <PresentationFormat>A4 용지(210x297mm)</PresentationFormat>
  <Paragraphs>276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default theme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RPA</dc:creator>
  <cp:lastModifiedBy>김 대경</cp:lastModifiedBy>
  <cp:revision>826</cp:revision>
  <dcterms:created xsi:type="dcterms:W3CDTF">2018-12-17T09:10:19Z</dcterms:created>
  <dcterms:modified xsi:type="dcterms:W3CDTF">2019-12-02T00:28:48Z</dcterms:modified>
</cp:coreProperties>
</file>