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69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0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12D158B0-DFE5-4E22-BA10-E9CB4F94A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CDF88-7267-4C74-A9E3-CDAF12D6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1"/>
            <a:ext cx="3931320" cy="577272"/>
          </a:xfrm>
        </p:spPr>
        <p:txBody>
          <a:bodyPr>
            <a:normAutofit/>
          </a:bodyPr>
          <a:lstStyle/>
          <a:p>
            <a:r>
              <a:rPr lang="en-US" dirty="0"/>
              <a:t>Trading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27D9-6C40-4113-9B2F-F9EA350BB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/>
              <a:t>Developed by: Moldovan Andrei, Moldovan Ioana </a:t>
            </a:r>
            <a:r>
              <a:rPr lang="en-US" dirty="0" err="1"/>
              <a:t>Ilinca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309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7A219-1A80-4B53-811B-D9A0D8D64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963" y="425450"/>
            <a:ext cx="4544291" cy="5705475"/>
          </a:xfrm>
        </p:spPr>
      </p:pic>
    </p:spTree>
    <p:extLst>
      <p:ext uri="{BB962C8B-B14F-4D97-AF65-F5344CB8AC3E}">
        <p14:creationId xmlns:p14="http://schemas.microsoft.com/office/powerpoint/2010/main" val="37349327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7D06D-7D2D-4764-8770-F231F207F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230" y="1214128"/>
            <a:ext cx="6821539" cy="4429743"/>
          </a:xfrm>
        </p:spPr>
      </p:pic>
    </p:spTree>
    <p:extLst>
      <p:ext uri="{BB962C8B-B14F-4D97-AF65-F5344CB8AC3E}">
        <p14:creationId xmlns:p14="http://schemas.microsoft.com/office/powerpoint/2010/main" val="81062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calendar&#10;&#10;Description automatically generated">
            <a:extLst>
              <a:ext uri="{FF2B5EF4-FFF2-40B4-BE49-F238E27FC236}">
                <a16:creationId xmlns:a16="http://schemas.microsoft.com/office/drawing/2014/main" id="{EDBE7A16-7DDA-461F-8433-88375D70D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29" y="12954"/>
            <a:ext cx="12206629" cy="6845045"/>
          </a:xfrm>
        </p:spPr>
      </p:pic>
    </p:spTree>
    <p:extLst>
      <p:ext uri="{BB962C8B-B14F-4D97-AF65-F5344CB8AC3E}">
        <p14:creationId xmlns:p14="http://schemas.microsoft.com/office/powerpoint/2010/main" val="219165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4675-1695-421B-95E4-BDF454AE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578427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CAAA-4540-43A2-94CD-463A9F35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94691"/>
            <a:ext cx="10134600" cy="4736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and more individuals and companies realize the importance of investing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the importance of passive income streams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Cryptocurrency offers a lot of potential for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requires constant research to be able to buy/sell at the proper time</a:t>
            </a:r>
          </a:p>
        </p:txBody>
      </p:sp>
    </p:spTree>
    <p:extLst>
      <p:ext uri="{BB962C8B-B14F-4D97-AF65-F5344CB8AC3E}">
        <p14:creationId xmlns:p14="http://schemas.microsoft.com/office/powerpoint/2010/main" val="1293563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5EFABD-54A7-4655-8ADD-853685385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4" y="308862"/>
            <a:ext cx="11869505" cy="6202773"/>
          </a:xfrm>
        </p:spPr>
      </p:pic>
    </p:spTree>
    <p:extLst>
      <p:ext uri="{BB962C8B-B14F-4D97-AF65-F5344CB8AC3E}">
        <p14:creationId xmlns:p14="http://schemas.microsoft.com/office/powerpoint/2010/main" val="1771985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gold coins&#10;&#10;Description automatically generated with medium confidence">
            <a:extLst>
              <a:ext uri="{FF2B5EF4-FFF2-40B4-BE49-F238E27FC236}">
                <a16:creationId xmlns:a16="http://schemas.microsoft.com/office/drawing/2014/main" id="{21BED6E4-6EFD-4415-AAF8-663586342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534988"/>
            <a:ext cx="11471563" cy="5595937"/>
          </a:xfrm>
        </p:spPr>
      </p:pic>
    </p:spTree>
    <p:extLst>
      <p:ext uri="{BB962C8B-B14F-4D97-AF65-F5344CB8AC3E}">
        <p14:creationId xmlns:p14="http://schemas.microsoft.com/office/powerpoint/2010/main" val="1262538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3799-2587-424D-A913-F6134D2C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587664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2C65-18E6-476A-8BC6-FF6DB266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07127"/>
            <a:ext cx="10134600" cy="45241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Automatisation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 a robot do the job for you</a:t>
            </a:r>
          </a:p>
        </p:txBody>
      </p:sp>
    </p:spTree>
    <p:extLst>
      <p:ext uri="{BB962C8B-B14F-4D97-AF65-F5344CB8AC3E}">
        <p14:creationId xmlns:p14="http://schemas.microsoft.com/office/powerpoint/2010/main" val="221542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5A50A58D-32DC-4DBE-B52F-671C1A834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677386"/>
            <a:ext cx="11877964" cy="5320665"/>
          </a:xfrm>
        </p:spPr>
      </p:pic>
    </p:spTree>
    <p:extLst>
      <p:ext uri="{BB962C8B-B14F-4D97-AF65-F5344CB8AC3E}">
        <p14:creationId xmlns:p14="http://schemas.microsoft.com/office/powerpoint/2010/main" val="4178979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CA0F-6769-4799-8490-165048A9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70791"/>
          </a:xfrm>
        </p:spPr>
        <p:txBody>
          <a:bodyPr/>
          <a:lstStyle/>
          <a:p>
            <a:r>
              <a:rPr lang="en-US" dirty="0"/>
              <a:t>Approach - briefly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71E6-E37D-4B10-AACA-46441118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Robot starts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Reads website </a:t>
            </a:r>
            <a:r>
              <a:rPr lang="en-US" sz="1600" dirty="0" err="1"/>
              <a:t>url</a:t>
            </a:r>
            <a:r>
              <a:rPr lang="en-US" sz="1600" dirty="0"/>
              <a:t> format from input excel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Reads stocks and crypto symbols form input excel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Generates formatted URLs for each symbol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Navigates to each of those URLs, scrapes data from screen and formats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Saves data to data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Writes data table to excel history sheet and to new excel file for email sending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Reads email addresses of users from input excel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Sends the file for that given day to each of those addresses</a:t>
            </a:r>
          </a:p>
        </p:txBody>
      </p:sp>
    </p:spTree>
    <p:extLst>
      <p:ext uri="{BB962C8B-B14F-4D97-AF65-F5344CB8AC3E}">
        <p14:creationId xmlns:p14="http://schemas.microsoft.com/office/powerpoint/2010/main" val="3892007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C0AF0-3422-4F61-9C14-B793645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37" y="684213"/>
            <a:ext cx="3971636" cy="5649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14340-809A-4DE7-AFD0-ECF25C64A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85" y="684213"/>
            <a:ext cx="1907469" cy="5649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88917-52BB-408F-B57C-98438694E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272" y="628468"/>
            <a:ext cx="3140363" cy="57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93BF1-1361-4BB9-9F63-E4B5B776B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758" y="274782"/>
            <a:ext cx="10204999" cy="6308435"/>
          </a:xfrm>
        </p:spPr>
      </p:pic>
    </p:spTree>
    <p:extLst>
      <p:ext uri="{BB962C8B-B14F-4D97-AF65-F5344CB8AC3E}">
        <p14:creationId xmlns:p14="http://schemas.microsoft.com/office/powerpoint/2010/main" val="263025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7653C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146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Bembo</vt:lpstr>
      <vt:lpstr>AdornVTI</vt:lpstr>
      <vt:lpstr>Trading robot</vt:lpstr>
      <vt:lpstr>Problem</vt:lpstr>
      <vt:lpstr>PowerPoint Presentation</vt:lpstr>
      <vt:lpstr>PowerPoint Presentation</vt:lpstr>
      <vt:lpstr>Solution</vt:lpstr>
      <vt:lpstr>PowerPoint Presentation</vt:lpstr>
      <vt:lpstr>Approach - briefly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robot</dc:title>
  <dc:creator>Andrei Moldovan</dc:creator>
  <cp:lastModifiedBy>Andrei Moldovan</cp:lastModifiedBy>
  <cp:revision>1</cp:revision>
  <dcterms:created xsi:type="dcterms:W3CDTF">2022-01-09T22:58:00Z</dcterms:created>
  <dcterms:modified xsi:type="dcterms:W3CDTF">2022-01-09T23:43:20Z</dcterms:modified>
</cp:coreProperties>
</file>