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5d66406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5d6640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75d66406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75d6640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5d66406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5d6640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5d66406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75d6640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5d66406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75d6640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75d66406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75d6640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5d664069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75d6640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5d664069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5d6640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5edcd54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5edcd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5edcd54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5edcd5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765a9320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765a93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65a9320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765a932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765a93209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765a932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765a9320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765a932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765a9320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765a932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765a93209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765a932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5d66406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75d6640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4f73e614_0_6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74f73e61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74f73e614_0_6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74f73e614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4450c11b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4450c1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4450c11b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4450c11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Acidentes de </a:t>
            </a:r>
            <a:r>
              <a:rPr lang="en"/>
              <a:t>Trânsito</a:t>
            </a:r>
            <a:r>
              <a:rPr lang="en"/>
              <a:t> e Vítimas nas Rodovias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Maickel Alves e Renan Barreto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dos Atributos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e Hora estavam como nominais foram transformados para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Km do Trecho em nominal poderia ser um problema</a:t>
            </a:r>
            <a:endParaRPr sz="1600"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7118" l="0" r="0" t="7110"/>
          <a:stretch/>
        </p:blipFill>
        <p:spPr>
          <a:xfrm>
            <a:off x="4700700" y="1596275"/>
            <a:ext cx="4138499" cy="1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Demorada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Correlação em 0.011 M5P rules e 0.0098 em M5P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Km parecia ser o responsável</a:t>
            </a:r>
            <a:endParaRPr sz="1600"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4978" l="0" r="0" t="4987"/>
          <a:stretch/>
        </p:blipFill>
        <p:spPr>
          <a:xfrm>
            <a:off x="4700700" y="1596275"/>
            <a:ext cx="4138499" cy="1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Voltando para</a:t>
            </a:r>
            <a:r>
              <a:rPr lang="en"/>
              <a:t> Atributos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e Hora discretizados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Km do Trecho foi removido</a:t>
            </a:r>
            <a:endParaRPr sz="16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596275"/>
            <a:ext cx="4138498" cy="1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Parte 2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34032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Mais rápida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Correlação Cross Validation 10: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0.1583 em M5P rules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0.1681 em M5P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Correlação Training 75: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0.2256 em M5P rules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0.2242 em M5P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932" r="942" t="0"/>
          <a:stretch/>
        </p:blipFill>
        <p:spPr>
          <a:xfrm>
            <a:off x="4700700" y="1596275"/>
            <a:ext cx="4138499" cy="1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Parte 2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34032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Porcentagens de teste a partir de 80 aumentaram a correlação, obviamente.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 99% de treino quase dá pra dizer que tem correlação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838325"/>
            <a:ext cx="35814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Voltando para Atributos Novamente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Sentido Binarizado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Remoção de atributos que </a:t>
            </a:r>
            <a:r>
              <a:rPr lang="en" sz="1600"/>
              <a:t>aparecem</a:t>
            </a:r>
            <a:r>
              <a:rPr lang="en" sz="1600"/>
              <a:t> poucas vezes, por exemplo bicicletas, </a:t>
            </a:r>
            <a:r>
              <a:rPr lang="en" sz="1600"/>
              <a:t>ônibus</a:t>
            </a:r>
            <a:endParaRPr sz="1600"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9183" l="0" r="0" t="9183"/>
          <a:stretch/>
        </p:blipFill>
        <p:spPr>
          <a:xfrm>
            <a:off x="4700700" y="1596275"/>
            <a:ext cx="4138498" cy="1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Parte 3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34032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Nenhuma mudança significativa na correlação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97" y="1880038"/>
            <a:ext cx="1796650" cy="13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Voltando para Atributos Novamente ^ 2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Normalização dos valores numéricos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Desfeita remoção de atributos que aparecem poucas vezes</a:t>
            </a:r>
            <a:endParaRPr sz="1600"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596275"/>
            <a:ext cx="4138498" cy="19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17470">
            <a:off x="-540975" y="4448643"/>
            <a:ext cx="1592125" cy="9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234700" y="3440650"/>
            <a:ext cx="779100" cy="454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Vai?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184150" y="4833900"/>
            <a:ext cx="28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 não era um png, era uma mentira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Parte 4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567550"/>
            <a:ext cx="34032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Nenhuma mudança significativa na correlação (novamente)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Mortos como Nominal, J48,  MultilayerPerceptron…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6538"/>
            <a:ext cx="4138499" cy="337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Conclusão dos dados da Ecosul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297500" y="1567550"/>
            <a:ext cx="34032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Dados extremamente desbalanceados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Baixa correlação dos atributos (CorrelationAttributeEval)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Dados simplificados de uma situação complexa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Informações que poderiam ser importantes não são anotadas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004975"/>
            <a:ext cx="3521101" cy="20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0" y="3007300"/>
            <a:ext cx="32480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 de dados criada em julho de 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Rodovias administradas pela Ecosul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Formato dos dados </a:t>
            </a:r>
            <a:r>
              <a:rPr lang="en"/>
              <a:t>definidos</a:t>
            </a:r>
            <a:r>
              <a:rPr lang="en"/>
              <a:t> pela ANTT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Disponibilizado publicamente em formato CSV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Conclusão dos dados da Ecosul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297500" y="1567550"/>
            <a:ext cx="34032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</a:t>
            </a:r>
            <a:r>
              <a:rPr lang="en" sz="1600"/>
              <a:t>á relação entre os dados disponibilizados dos acidentes e mortes?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princípio não.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base de dados anotados por pessoas pode ser útil?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Neste caso não.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900"/>
            </a:b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Como melhorar?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297500" y="1567550"/>
            <a:ext cx="34032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 de dados maior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Diminuir o desbalanceamento com ClassBalancer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Tentativa Utilizando dados da Concer: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5x mais intâncias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Maior discrepância nos dados anotados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Ainda extremamente desbalanceado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Mesmas rotinas aplicadas aos dados da Ecosul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Tipo de ocorrência desta vez não foi removido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Resultados continuavam piores que ZeroR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297500" y="1567550"/>
            <a:ext cx="321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Aplicado ClassBalancer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Peso das instâncias com mortes é igual ao das instâncias sem mortes</a:t>
            </a:r>
            <a:endParaRPr sz="1600"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4688"/>
            <a:ext cx="4138500" cy="24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ZeroR: 48.8%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JRip 3 Folds:  82.6%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J48 0.25 2: 70.6%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JRip 8 Folds: 82.7%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e Tree ainda ruins com 59 e 58 por cento.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Porém, dependente da descrição das vítimas</a:t>
            </a:r>
            <a:endParaRPr sz="1600"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7725"/>
            <a:ext cx="404143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Retirando a descrição das vítimas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ZeroR: 48.8%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JRip 3 Folds: 75.7%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J48 0.25 2: 70.12%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JRip 8 Folds: 74.7%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e Tree com 57 e 61 por cento.</a:t>
            </a:r>
            <a:endParaRPr sz="1600"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279250"/>
            <a:ext cx="4138500" cy="34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Conclusão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1297500" y="1307850"/>
            <a:ext cx="34032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Há relação entre os dados disponibilizados dos acidentes e mortes?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Existe uma certa relação</a:t>
            </a:r>
            <a:r>
              <a:rPr lang="en" sz="1400"/>
              <a:t>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base de dados anotados por pessoas pode ser útil?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Neste último caso foi relativamente útil.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houver, quais os atributos e valores têm maior correlação?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Choques em objetos fixos parecem ser os menos fatais;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Colisões traseiras e engavetamentos entre carros são menos fatais;</a:t>
            </a:r>
            <a:endParaRPr sz="1400"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4933200" y="1307650"/>
            <a:ext cx="34032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Essa correlação pode ser utilizada por serviços de emergência?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Árvores e Regras complexas, provavelmente não iriam ajudar diretamente;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Não seria seguro usar um modelo impreciso nesta situação.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Ainda </a:t>
            </a:r>
            <a:r>
              <a:rPr lang="en"/>
              <a:t>faltam</a:t>
            </a:r>
            <a:r>
              <a:rPr lang="en"/>
              <a:t> informações para uma situação complexa como um acidente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Embriaguez;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Condição da pista;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Condições </a:t>
            </a:r>
            <a:r>
              <a:rPr lang="en"/>
              <a:t>meteorológicas;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Comorbidades;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Mais detalhes da colisão como velocidade.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Encontrar se há relação entre os dados disponibilizados dos acidentes e mortes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Uma base de dados anotados por pessoas pode ser útil?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houver, quais os atributos e valores </a:t>
            </a:r>
            <a:r>
              <a:rPr lang="en"/>
              <a:t>têm</a:t>
            </a:r>
            <a:r>
              <a:rPr lang="en"/>
              <a:t> maior correlação?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Essa </a:t>
            </a:r>
            <a:r>
              <a:rPr lang="en"/>
              <a:t>correlação</a:t>
            </a:r>
            <a:r>
              <a:rPr lang="en"/>
              <a:t> pode ser utilizada por serviços de </a:t>
            </a:r>
            <a:r>
              <a:rPr lang="en"/>
              <a:t>emergência?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Separador simples por ponto e vírgula.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Valores inconsistentes.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Células Vázias. </a:t>
            </a:r>
            <a:endParaRPr sz="1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806325"/>
            <a:ext cx="395752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Edição</a:t>
            </a:r>
            <a:r>
              <a:rPr lang="en"/>
              <a:t> do CSV - Primeira Etapa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Remoção de instâncias difíceis de serem alteradas para o modelo da maioria.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Padronização de alguns valores.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Importação no WEKA</a:t>
            </a: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257725"/>
            <a:ext cx="292087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Importância dos atributos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Dicionário de dados disponibilizado pela ANTT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Quais destes são desnecessários e devem ser removidos?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Tipo da ocorrência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Número</a:t>
            </a:r>
            <a:r>
              <a:rPr lang="en" sz="1600"/>
              <a:t> da ocorrência</a:t>
            </a:r>
            <a:endParaRPr sz="1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947900"/>
            <a:ext cx="306932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dos</a:t>
            </a:r>
            <a:r>
              <a:rPr lang="en"/>
              <a:t> Atributos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Tipo do acidente ainda possuía variações na escrita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78 valores únicos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307438"/>
            <a:ext cx="4138500" cy="252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dos Atributos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RenameNominalValues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Edições manuais pelo Weka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Edições manuais com editores de texto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11 valores únicos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5140" r="5149" t="0"/>
          <a:stretch/>
        </p:blipFill>
        <p:spPr>
          <a:xfrm>
            <a:off x="4700700" y="1307438"/>
            <a:ext cx="4138500" cy="252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dos Atributos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Preencher valores vazios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Remover instâncias que não podem ser preenchidas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ReplaceMissingwithUserConstant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5140" r="5149" t="0"/>
          <a:stretch/>
        </p:blipFill>
        <p:spPr>
          <a:xfrm>
            <a:off x="4700700" y="1307438"/>
            <a:ext cx="4138500" cy="252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