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7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8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9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1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309B8-507D-4FC7-8005-B7633DD9F9A7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C03FB3-4B3E-410B-9B38-0869B109A9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D14-A48F-4DE0-BF01-509F78A3F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电子技术导论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0C28E1-4F3F-41D1-AD0C-4CA02C58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04" y="4477732"/>
            <a:ext cx="9144000" cy="151190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dirty="0"/>
              <a:t>康米的电子技术杂谈</a:t>
            </a:r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2020/11/9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3F844C-08AF-4DF8-8485-54399D39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3" y="1"/>
            <a:ext cx="4678837" cy="30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9F470-D82E-4291-8411-8469BB91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3661"/>
          </a:xfrm>
        </p:spPr>
        <p:txBody>
          <a:bodyPr/>
          <a:lstStyle/>
          <a:p>
            <a:r>
              <a:rPr lang="zh-CN" altLang="en-US" dirty="0"/>
              <a:t>电子技术技能树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12125-BBDE-4A86-8296-5053E068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0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49499-60CB-418C-A235-E518CBD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课程体系介绍：专业基础类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B03A6-2386-436F-9426-4D8CF0A8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电路分析：   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电路分析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胡翔骏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电磁学：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电磁学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赵凯华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模拟电路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模拟电子技术基础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童诗白 华成英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信号与系统：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信号与系统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》Alan V. Oppenheim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信息论：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信息论基础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数字电路与硬件描述语言：  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数字电路基础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阎石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3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《Verilog HDL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高级数字设计（第二版）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 Michael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D.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Cilett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1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A597-8C8F-482E-A42C-6CBE295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课程体系介绍：专业类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8DC8-F76A-4B78-A8B9-24449542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78377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</TotalTime>
  <Words>105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JhengHei UI</vt:lpstr>
      <vt:lpstr>Microsoft YaHei UI</vt:lpstr>
      <vt:lpstr>Calibri</vt:lpstr>
      <vt:lpstr>Calibri Light</vt:lpstr>
      <vt:lpstr>回顾</vt:lpstr>
      <vt:lpstr>电子技术导论</vt:lpstr>
      <vt:lpstr>电子技术技能树</vt:lpstr>
      <vt:lpstr>课程体系介绍：专业基础类</vt:lpstr>
      <vt:lpstr>课程体系介绍：专业类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电子技术导论</dc:title>
  <dc:creator>HONG Xiaoyu</dc:creator>
  <cp:lastModifiedBy>HONG Xiaoyu</cp:lastModifiedBy>
  <cp:revision>5</cp:revision>
  <dcterms:created xsi:type="dcterms:W3CDTF">2020-11-09T10:21:22Z</dcterms:created>
  <dcterms:modified xsi:type="dcterms:W3CDTF">2020-11-09T14:07:57Z</dcterms:modified>
</cp:coreProperties>
</file>