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89AF11"/>
    <a:srgbClr val="78B5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0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af50e4662e64c59d1feb9acc6c004b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0"/>
            <a:ext cx="6858000" cy="5143500"/>
          </a:xfrm>
          <a:prstGeom prst="rect">
            <a:avLst/>
          </a:prstGeom>
        </p:spPr>
      </p:pic>
      <p:sp>
        <p:nvSpPr>
          <p:cNvPr id="48" name="圆角矩形 47"/>
          <p:cNvSpPr/>
          <p:nvPr/>
        </p:nvSpPr>
        <p:spPr>
          <a:xfrm>
            <a:off x="2214546" y="3500444"/>
            <a:ext cx="1285884" cy="114300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285984" y="3571882"/>
            <a:ext cx="1214446" cy="1064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158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ROM</a:t>
            </a:r>
            <a:r>
              <a:rPr lang="zh-CN" altLang="en-US" sz="158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数据下载</a:t>
            </a:r>
            <a:r>
              <a:rPr lang="en-US" altLang="zh-CN" sz="158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CPU</a:t>
            </a:r>
            <a:r>
              <a:rPr lang="zh-CN" altLang="en-US" sz="158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上电复位掉电保护等逻辑</a:t>
            </a:r>
            <a:endParaRPr lang="en-US" altLang="zh-CN" sz="158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429124" y="500048"/>
            <a:ext cx="2357454" cy="92869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53298" y="211008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57752" y="714362"/>
            <a:ext cx="1571636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30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I/O</a:t>
            </a:r>
            <a:r>
              <a:rPr lang="zh-CN" altLang="en-US" sz="30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部分</a:t>
            </a:r>
            <a:endParaRPr lang="en-US" altLang="zh-CN" sz="30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2355073" y="703891"/>
            <a:ext cx="4414118" cy="3960207"/>
          </a:xfrm>
          <a:custGeom>
            <a:avLst/>
            <a:gdLst>
              <a:gd name="connsiteX0" fmla="*/ 6579 w 4414118"/>
              <a:gd name="connsiteY0" fmla="*/ 0 h 3960207"/>
              <a:gd name="connsiteX1" fmla="*/ 1881428 w 4414118"/>
              <a:gd name="connsiteY1" fmla="*/ 19735 h 3960207"/>
              <a:gd name="connsiteX2" fmla="*/ 1868271 w 4414118"/>
              <a:gd name="connsiteY2" fmla="*/ 874929 h 3960207"/>
              <a:gd name="connsiteX3" fmla="*/ 4414118 w 4414118"/>
              <a:gd name="connsiteY3" fmla="*/ 901243 h 3960207"/>
              <a:gd name="connsiteX4" fmla="*/ 4368069 w 4414118"/>
              <a:gd name="connsiteY4" fmla="*/ 3953628 h 3960207"/>
              <a:gd name="connsiteX5" fmla="*/ 2631367 w 4414118"/>
              <a:gd name="connsiteY5" fmla="*/ 3960207 h 3960207"/>
              <a:gd name="connsiteX6" fmla="*/ 2631367 w 4414118"/>
              <a:gd name="connsiteY6" fmla="*/ 3144483 h 3960207"/>
              <a:gd name="connsiteX7" fmla="*/ 1322262 w 4414118"/>
              <a:gd name="connsiteY7" fmla="*/ 3157640 h 3960207"/>
              <a:gd name="connsiteX8" fmla="*/ 1335419 w 4414118"/>
              <a:gd name="connsiteY8" fmla="*/ 2328759 h 3960207"/>
              <a:gd name="connsiteX9" fmla="*/ 0 w 4414118"/>
              <a:gd name="connsiteY9" fmla="*/ 2315603 h 3960207"/>
              <a:gd name="connsiteX10" fmla="*/ 6579 w 4414118"/>
              <a:gd name="connsiteY10" fmla="*/ 0 h 396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4118" h="3960207">
                <a:moveTo>
                  <a:pt x="6579" y="0"/>
                </a:moveTo>
                <a:lnTo>
                  <a:pt x="1881428" y="19735"/>
                </a:lnTo>
                <a:lnTo>
                  <a:pt x="1868271" y="874929"/>
                </a:lnTo>
                <a:lnTo>
                  <a:pt x="4414118" y="901243"/>
                </a:lnTo>
                <a:lnTo>
                  <a:pt x="4368069" y="3953628"/>
                </a:lnTo>
                <a:lnTo>
                  <a:pt x="2631367" y="3960207"/>
                </a:lnTo>
                <a:lnTo>
                  <a:pt x="2631367" y="3144483"/>
                </a:lnTo>
                <a:lnTo>
                  <a:pt x="1322262" y="3157640"/>
                </a:lnTo>
                <a:lnTo>
                  <a:pt x="1335419" y="2328759"/>
                </a:lnTo>
                <a:lnTo>
                  <a:pt x="0" y="2315603"/>
                </a:lnTo>
                <a:lnTo>
                  <a:pt x="6579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00364" y="1830827"/>
            <a:ext cx="3143272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35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</a:t>
            </a:r>
            <a:r>
              <a:rPr lang="zh-CN" altLang="en-US" sz="35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语言程序就在这个区域运行</a:t>
            </a:r>
            <a:endParaRPr lang="en-US" altLang="zh-CN" sz="35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af50e4662e64c59d1feb9acc6c004b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0"/>
            <a:ext cx="6858000" cy="5143500"/>
          </a:xfrm>
          <a:prstGeom prst="rect">
            <a:avLst/>
          </a:prstGeom>
        </p:spPr>
      </p:pic>
      <p:sp>
        <p:nvSpPr>
          <p:cNvPr id="48" name="圆角矩形 47"/>
          <p:cNvSpPr/>
          <p:nvPr/>
        </p:nvSpPr>
        <p:spPr>
          <a:xfrm>
            <a:off x="2214546" y="3500444"/>
            <a:ext cx="1285884" cy="114300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285984" y="3571882"/>
            <a:ext cx="1214446" cy="1064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158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ROM</a:t>
            </a:r>
            <a:r>
              <a:rPr lang="zh-CN" altLang="en-US" sz="158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数据下载</a:t>
            </a:r>
            <a:r>
              <a:rPr lang="en-US" altLang="zh-CN" sz="158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CPU</a:t>
            </a:r>
            <a:r>
              <a:rPr lang="zh-CN" altLang="en-US" sz="158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上电复位掉电保护等逻辑</a:t>
            </a:r>
            <a:endParaRPr lang="en-US" altLang="zh-CN" sz="158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429124" y="500048"/>
            <a:ext cx="2357454" cy="92869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53298" y="211008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57752" y="714362"/>
            <a:ext cx="1571636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30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I/O</a:t>
            </a:r>
            <a:r>
              <a:rPr lang="zh-CN" altLang="en-US" sz="30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部分</a:t>
            </a:r>
            <a:endParaRPr lang="en-US" altLang="zh-CN" sz="30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00628" y="3500444"/>
            <a:ext cx="1643074" cy="114300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628" y="3857634"/>
            <a:ext cx="178595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195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程序计数器</a:t>
            </a:r>
            <a:r>
              <a:rPr lang="en-US" altLang="zh-CN" sz="195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PC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357686" y="1571618"/>
            <a:ext cx="1214446" cy="857256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57686" y="1857370"/>
            <a:ext cx="1285884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15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ALU</a:t>
            </a:r>
            <a:r>
              <a:rPr lang="zh-CN" altLang="en-US" sz="15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表存储器</a:t>
            </a:r>
            <a:endParaRPr lang="en-US" altLang="zh-CN" sz="15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43570" y="1571618"/>
            <a:ext cx="1214446" cy="857256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86446" y="1732000"/>
            <a:ext cx="1000132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30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RAM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643306" y="3000378"/>
            <a:ext cx="1214446" cy="857256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86182" y="3160760"/>
            <a:ext cx="107157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30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ROM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929190" y="2500312"/>
            <a:ext cx="1785950" cy="857256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14942" y="2643188"/>
            <a:ext cx="135732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16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A, A0, A1, A2</a:t>
            </a:r>
            <a:r>
              <a:rPr lang="zh-CN" altLang="en-US" sz="16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寄存器</a:t>
            </a:r>
            <a:endParaRPr lang="en-US" altLang="zh-CN" sz="16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00298" y="1571618"/>
            <a:ext cx="1357322" cy="500066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71736" y="1661692"/>
            <a:ext cx="121444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16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译码控制器</a:t>
            </a:r>
            <a:endParaRPr lang="en-US" altLang="zh-CN" sz="16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57422" y="2357436"/>
            <a:ext cx="1214446" cy="57150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85984" y="2500312"/>
            <a:ext cx="1500198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15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指令寄存器</a:t>
            </a:r>
            <a:r>
              <a:rPr lang="en-US" altLang="zh-CN" sz="15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IR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643306" y="2428874"/>
            <a:ext cx="571504" cy="42862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14744" y="2500312"/>
            <a:ext cx="50006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16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TSL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285984" y="785800"/>
            <a:ext cx="928694" cy="500066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85984" y="865991"/>
            <a:ext cx="100013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12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寄存器堆</a:t>
            </a:r>
            <a:r>
              <a:rPr lang="en-US" altLang="zh-CN" sz="12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RF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357554" y="785800"/>
            <a:ext cx="928694" cy="500066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57554" y="865991"/>
            <a:ext cx="100013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zh-CN" sz="12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RA, B</a:t>
            </a:r>
            <a:r>
              <a:rPr lang="zh-CN" altLang="en-US" sz="12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寄存器</a:t>
            </a:r>
            <a:endParaRPr lang="en-US" altLang="zh-CN" sz="12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af50e4662e64c59d1feb9acc6c004b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0"/>
            <a:ext cx="6858000" cy="5143500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653298" y="211008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63</Words>
  <PresentationFormat>全屏显示(16:9)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PC_7_0</cp:lastModifiedBy>
  <cp:revision>86</cp:revision>
  <dcterms:created xsi:type="dcterms:W3CDTF">2022-06-03T08:15:13Z</dcterms:created>
  <dcterms:modified xsi:type="dcterms:W3CDTF">2022-10-19T18:14:59Z</dcterms:modified>
</cp:coreProperties>
</file>