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3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33D6-7A3C-4DFE-9863-8B945A6B24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1E72A-31A0-44A1-8CB1-3F649B6CE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1409" y="1561381"/>
            <a:ext cx="186330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Applications of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3429" y="2869689"/>
            <a:ext cx="18633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1408" y="2854043"/>
            <a:ext cx="18633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9385" y="2869689"/>
            <a:ext cx="18633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362" y="2869689"/>
            <a:ext cx="18633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10" name="Curved Connector 9"/>
          <p:cNvCxnSpPr>
            <a:stCxn id="4" idx="2"/>
            <a:endCxn id="8" idx="0"/>
          </p:cNvCxnSpPr>
          <p:nvPr/>
        </p:nvCxnSpPr>
        <p:spPr>
          <a:xfrm rot="5400000">
            <a:off x="3530051" y="316677"/>
            <a:ext cx="661977" cy="44440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2"/>
            <a:endCxn id="7" idx="0"/>
          </p:cNvCxnSpPr>
          <p:nvPr/>
        </p:nvCxnSpPr>
        <p:spPr>
          <a:xfrm rot="5400000">
            <a:off x="4641062" y="1427688"/>
            <a:ext cx="661977" cy="22220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95449" y="2854043"/>
            <a:ext cx="18633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Neural Networks</a:t>
            </a:r>
            <a:endParaRPr lang="en-US" dirty="0"/>
          </a:p>
        </p:txBody>
      </p:sp>
      <p:cxnSp>
        <p:nvCxnSpPr>
          <p:cNvPr id="11" name="Curved Connector 10"/>
          <p:cNvCxnSpPr>
            <a:stCxn id="4" idx="2"/>
            <a:endCxn id="6" idx="0"/>
          </p:cNvCxnSpPr>
          <p:nvPr/>
        </p:nvCxnSpPr>
        <p:spPr>
          <a:xfrm rot="5400000">
            <a:off x="5759897" y="2530877"/>
            <a:ext cx="64633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20" idx="0"/>
          </p:cNvCxnSpPr>
          <p:nvPr/>
        </p:nvCxnSpPr>
        <p:spPr>
          <a:xfrm rot="16200000" flipH="1">
            <a:off x="7981917" y="308857"/>
            <a:ext cx="646331" cy="4444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2"/>
            <a:endCxn id="5" idx="0"/>
          </p:cNvCxnSpPr>
          <p:nvPr/>
        </p:nvCxnSpPr>
        <p:spPr>
          <a:xfrm rot="16200000" flipH="1">
            <a:off x="6863084" y="1427690"/>
            <a:ext cx="661977" cy="22220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7362" y="3407434"/>
            <a:ext cx="1863305" cy="13849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Ex. </a:t>
            </a:r>
            <a:r>
              <a:rPr lang="en-US" sz="1400" dirty="0" smtClean="0"/>
              <a:t>Determining the relationship between two physical properties so as to predict behavior in the future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929384" y="3407433"/>
            <a:ext cx="1863305" cy="11695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Ex. </a:t>
            </a:r>
            <a:r>
              <a:rPr lang="en-US" sz="1400" dirty="0" smtClean="0"/>
              <a:t>Categorizing plant species based on the geometric traits of their flowers and previous knowledge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151406" y="3392652"/>
            <a:ext cx="1863305" cy="954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Ex. </a:t>
            </a:r>
            <a:r>
              <a:rPr lang="en-US" sz="1400" dirty="0" smtClean="0"/>
              <a:t>Classifying items without prior knowledge of corresponding traits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73429" y="3408517"/>
            <a:ext cx="1863305" cy="11695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Ex. </a:t>
            </a:r>
            <a:r>
              <a:rPr lang="en-US" sz="1400" dirty="0" smtClean="0"/>
              <a:t>Determining how well an equation will predict the response of a system given a certain stimulus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9595449" y="3407433"/>
            <a:ext cx="1863305" cy="16004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Ex. </a:t>
            </a:r>
            <a:r>
              <a:rPr lang="en-US" sz="1400" dirty="0" smtClean="0"/>
              <a:t>A computer learning how to determine if a photo has a cat in it by looking at other photos with and without cats in them.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01614" y="5114727"/>
            <a:ext cx="1863305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Example </a:t>
            </a:r>
            <a:r>
              <a:rPr lang="en-US" sz="1050" b="1" dirty="0" err="1" smtClean="0"/>
              <a:t>Scikit</a:t>
            </a:r>
            <a:r>
              <a:rPr lang="en-US" sz="1050" b="1" dirty="0" smtClean="0"/>
              <a:t> Learn Package:</a:t>
            </a:r>
          </a:p>
          <a:p>
            <a:pPr algn="ctr"/>
            <a:r>
              <a:rPr lang="en-US" sz="1050" dirty="0" err="1" smtClean="0"/>
              <a:t>sklearn.linear_model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926510" y="5114727"/>
            <a:ext cx="1863305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Example </a:t>
            </a:r>
            <a:r>
              <a:rPr lang="en-US" sz="1050" b="1" dirty="0" err="1"/>
              <a:t>Scikit</a:t>
            </a:r>
            <a:r>
              <a:rPr lang="en-US" sz="1050" b="1" dirty="0"/>
              <a:t> Learn Package:</a:t>
            </a:r>
          </a:p>
          <a:p>
            <a:pPr algn="ctr"/>
            <a:r>
              <a:rPr lang="en-US" sz="1050" dirty="0" err="1" smtClean="0"/>
              <a:t>sklearn.neighbors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5151406" y="5114727"/>
            <a:ext cx="1863305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Example </a:t>
            </a:r>
            <a:r>
              <a:rPr lang="en-US" sz="1050" b="1" dirty="0" err="1"/>
              <a:t>Scikit</a:t>
            </a:r>
            <a:r>
              <a:rPr lang="en-US" sz="1050" b="1" dirty="0"/>
              <a:t> Learn Package:</a:t>
            </a:r>
          </a:p>
          <a:p>
            <a:pPr algn="ctr"/>
            <a:r>
              <a:rPr lang="en-US" sz="1050" dirty="0" err="1" smtClean="0"/>
              <a:t>sklearn.cluster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7376300" y="5114728"/>
            <a:ext cx="1863305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Example </a:t>
            </a:r>
            <a:r>
              <a:rPr lang="en-US" sz="1050" b="1" dirty="0" err="1"/>
              <a:t>Scikit</a:t>
            </a:r>
            <a:r>
              <a:rPr lang="en-US" sz="1050" b="1" dirty="0"/>
              <a:t> Learn Package:</a:t>
            </a:r>
          </a:p>
          <a:p>
            <a:pPr algn="ctr"/>
            <a:r>
              <a:rPr lang="en-US" sz="1050" dirty="0" err="1" smtClean="0"/>
              <a:t>sklearn.cross_validation</a:t>
            </a:r>
            <a:endParaRPr 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9595448" y="5114729"/>
            <a:ext cx="1863305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Example </a:t>
            </a:r>
            <a:r>
              <a:rPr lang="en-US" sz="1050" b="1" dirty="0" err="1"/>
              <a:t>Scikit</a:t>
            </a:r>
            <a:r>
              <a:rPr lang="en-US" sz="1050" b="1" dirty="0"/>
              <a:t> Learn Package:</a:t>
            </a:r>
          </a:p>
          <a:p>
            <a:pPr algn="ctr"/>
            <a:r>
              <a:rPr lang="en-US" sz="1050" dirty="0" err="1" smtClean="0"/>
              <a:t>sklearn.neural_network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33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Wong</dc:creator>
  <cp:lastModifiedBy>Jackson Wong</cp:lastModifiedBy>
  <cp:revision>12</cp:revision>
  <dcterms:created xsi:type="dcterms:W3CDTF">2018-12-11T16:19:55Z</dcterms:created>
  <dcterms:modified xsi:type="dcterms:W3CDTF">2018-12-12T06:24:09Z</dcterms:modified>
</cp:coreProperties>
</file>