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taatliches"/>
      <p:regular r:id="rId15"/>
    </p:embeddedFont>
    <p:embeddedFont>
      <p:font typeface="Bebas Neue"/>
      <p:regular r:id="rId16"/>
    </p:embeddedFont>
    <p:embeddedFont>
      <p:font typeface="Cairo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taatliches-regular.fntdata"/><Relationship Id="rId14" Type="http://schemas.openxmlformats.org/officeDocument/2006/relationships/slide" Target="slides/slide9.xml"/><Relationship Id="rId17" Type="http://schemas.openxmlformats.org/officeDocument/2006/relationships/font" Target="fonts/Cairo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regular.fntdata"/><Relationship Id="rId18" Type="http://schemas.openxmlformats.org/officeDocument/2006/relationships/font" Target="fonts/Cai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fd6ecf075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fd6ecf075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fd6ecf075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fd6ecf075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Satyam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fd6ecf075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fd6ecf075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fd6ecf07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fd6ecf07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fd6ecf075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fd6ecf075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Shivani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fd700850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fd700850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fd700850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fd700850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fd6ecf075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fd6ecf075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11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199" name="Google Shape;199;p1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13" name="Google Shape;213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19" name="Google Shape;219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1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3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3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5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274" name="Google Shape;2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2" name="Google Shape;292;p16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293" name="Google Shape;293;p1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19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0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1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1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1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1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2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2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2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23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4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460" name="Google Shape;460;p2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4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25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10" name="Google Shape;510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7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16" name="Google Shape;516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7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7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7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9" name="Google Shape;59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0" name="Google Shape;6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95" name="Google Shape;95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07" name="Google Shape;107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8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13" name="Google Shape;113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20" name="Google Shape;120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32" name="Google Shape;132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8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38" name="Google Shape;138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8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54" name="Google Shape;154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166" name="Google Shape;166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10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181" name="Google Shape;181;p1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3"/>
          <p:cNvGrpSpPr/>
          <p:nvPr/>
        </p:nvGrpSpPr>
        <p:grpSpPr>
          <a:xfrm>
            <a:off x="4696200" y="2522227"/>
            <a:ext cx="4086000" cy="2011835"/>
            <a:chOff x="5065575" y="2591902"/>
            <a:chExt cx="4086000" cy="2011835"/>
          </a:xfrm>
        </p:grpSpPr>
        <p:grpSp>
          <p:nvGrpSpPr>
            <p:cNvPr id="606" name="Google Shape;606;p33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7" name="Google Shape;607;p33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rect b="b" l="l" r="r" t="t"/>
                <a:pathLst>
                  <a:path extrusionOk="0" fill="none" h="23123" w="9725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rect b="b" l="l" r="r" t="t"/>
                <a:pathLst>
                  <a:path extrusionOk="0" fill="none" h="31660" w="9725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rect b="b" l="l" r="r" t="t"/>
                <a:pathLst>
                  <a:path extrusionOk="0" fill="none" h="22735" w="9725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rect b="b" l="l" r="r" t="t"/>
                <a:pathLst>
                  <a:path extrusionOk="0" fill="none" h="16298" w="9724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11" name="Google Shape;611;p33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2" name="Google Shape;612;p33"/>
          <p:cNvSpPr txBox="1"/>
          <p:nvPr/>
        </p:nvSpPr>
        <p:spPr>
          <a:xfrm>
            <a:off x="343725" y="2857025"/>
            <a:ext cx="4287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Staatliches"/>
                <a:ea typeface="Staatliches"/>
                <a:cs typeface="Staatliches"/>
                <a:sym typeface="Staatliches"/>
              </a:rPr>
              <a:t>PLACE</a:t>
            </a:r>
            <a:endParaRPr sz="64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6806336" y="2790770"/>
            <a:ext cx="317725" cy="316263"/>
          </a:xfrm>
          <a:custGeom>
            <a:rect b="b" l="l" r="r" t="t"/>
            <a:pathLst>
              <a:path extrusionOk="0" fill="none" h="4977" w="500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 flipH="1">
            <a:off x="4307503" y="2341835"/>
            <a:ext cx="309461" cy="307803"/>
          </a:xfrm>
          <a:custGeom>
            <a:rect b="b" l="l" r="r" t="t"/>
            <a:pathLst>
              <a:path extrusionOk="0" fill="none" h="4270" w="4293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 txBox="1"/>
          <p:nvPr/>
        </p:nvSpPr>
        <p:spPr>
          <a:xfrm>
            <a:off x="343746" y="3609350"/>
            <a:ext cx="4287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iro"/>
                <a:ea typeface="Cairo"/>
                <a:cs typeface="Cairo"/>
                <a:sym typeface="Cairo"/>
              </a:rPr>
              <a:t>Team FireTrucks</a:t>
            </a:r>
            <a:endParaRPr sz="1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616" name="Google Shape;616;p33"/>
          <p:cNvGrpSpPr/>
          <p:nvPr/>
        </p:nvGrpSpPr>
        <p:grpSpPr>
          <a:xfrm>
            <a:off x="6049204" y="1299753"/>
            <a:ext cx="2319329" cy="1649183"/>
            <a:chOff x="6418579" y="1369428"/>
            <a:chExt cx="2319329" cy="1649183"/>
          </a:xfrm>
        </p:grpSpPr>
        <p:sp>
          <p:nvSpPr>
            <p:cNvPr id="617" name="Google Shape;617;p33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h="25953" w="36499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fill="none" h="25953" w="36499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h="2146" w="36499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fill="none" h="2146" w="36499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478057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585383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692710" y="1408572"/>
              <a:ext cx="58080" cy="58080"/>
            </a:xfrm>
            <a:custGeom>
              <a:rect b="b" l="l" r="r" t="t"/>
              <a:pathLst>
                <a:path extrusionOk="0" fill="none" h="914" w="914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6585383" y="1605815"/>
              <a:ext cx="1143047" cy="42130"/>
            </a:xfrm>
            <a:custGeom>
              <a:rect b="b" l="l" r="r" t="t"/>
              <a:pathLst>
                <a:path extrusionOk="0" h="663" w="17988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6625988" y="1687026"/>
              <a:ext cx="799269" cy="20398"/>
            </a:xfrm>
            <a:custGeom>
              <a:rect b="b" l="l" r="r" t="t"/>
              <a:pathLst>
                <a:path extrusionOk="0" h="321" w="125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6625988" y="1736336"/>
              <a:ext cx="932714" cy="20398"/>
            </a:xfrm>
            <a:custGeom>
              <a:rect b="b" l="l" r="r" t="t"/>
              <a:pathLst>
                <a:path extrusionOk="0" h="321" w="146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6625988" y="1785647"/>
              <a:ext cx="530918" cy="18936"/>
            </a:xfrm>
            <a:custGeom>
              <a:rect b="b" l="l" r="r" t="t"/>
              <a:pathLst>
                <a:path extrusionOk="0" h="298" w="8355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rgbClr val="20D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fill="none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h="5411" w="6621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fill="none" h="5411" w="6621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h="3333" w="2969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fill="none" h="3333" w="2969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h="6643" w="6575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rgbClr val="20D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fill="none" h="6643" w="6575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454863" y="2812596"/>
              <a:ext cx="1715906" cy="64"/>
            </a:xfrm>
            <a:custGeom>
              <a:rect b="b" l="l" r="r" t="t"/>
              <a:pathLst>
                <a:path extrusionOk="0" fill="none" h="1" w="27003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7835684" y="1785647"/>
              <a:ext cx="190063" cy="1027014"/>
            </a:xfrm>
            <a:custGeom>
              <a:rect b="b" l="l" r="r" t="t"/>
              <a:pathLst>
                <a:path extrusionOk="0" h="16162" w="2991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7320783" y="2287524"/>
              <a:ext cx="188602" cy="525136"/>
            </a:xfrm>
            <a:custGeom>
              <a:rect b="b" l="l" r="r" t="t"/>
              <a:pathLst>
                <a:path extrusionOk="0" h="8264" w="2968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7578964" y="2104769"/>
              <a:ext cx="188602" cy="707891"/>
            </a:xfrm>
            <a:custGeom>
              <a:rect b="b" l="l" r="r" t="t"/>
              <a:pathLst>
                <a:path extrusionOk="0" h="11140" w="2968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6804421" y="1971325"/>
              <a:ext cx="188602" cy="841336"/>
            </a:xfrm>
            <a:custGeom>
              <a:rect b="b" l="l" r="r" t="t"/>
              <a:pathLst>
                <a:path extrusionOk="0" h="13240" w="2968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6546240" y="2596480"/>
              <a:ext cx="190063" cy="216180"/>
            </a:xfrm>
            <a:custGeom>
              <a:rect b="b" l="l" r="r" t="t"/>
              <a:pathLst>
                <a:path extrusionOk="0" h="3402" w="2991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062602" y="2416584"/>
              <a:ext cx="188602" cy="396076"/>
            </a:xfrm>
            <a:custGeom>
              <a:rect b="b" l="l" r="r" t="t"/>
              <a:pathLst>
                <a:path extrusionOk="0" h="6233" w="2968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6585383" y="1808905"/>
              <a:ext cx="1151753" cy="512046"/>
            </a:xfrm>
            <a:custGeom>
              <a:rect b="b" l="l" r="r" t="t"/>
              <a:pathLst>
                <a:path extrusionOk="0" fill="none" h="8058" w="18125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7306231" y="19959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7391826" y="21221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148196" y="2296230"/>
              <a:ext cx="47913" cy="47913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990098" y="1888653"/>
              <a:ext cx="47913" cy="46451"/>
            </a:xfrm>
            <a:custGeom>
              <a:rect b="b" l="l" r="r" t="t"/>
              <a:pathLst>
                <a:path extrusionOk="0" h="731" w="754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756572" y="1884269"/>
              <a:ext cx="47913" cy="47976"/>
            </a:xfrm>
            <a:custGeom>
              <a:rect b="b" l="l" r="r" t="t"/>
              <a:pathLst>
                <a:path extrusionOk="0" h="755" w="754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706561" y="1713142"/>
              <a:ext cx="119020" cy="119020"/>
            </a:xfrm>
            <a:custGeom>
              <a:rect b="b" l="l" r="r" t="t"/>
              <a:pathLst>
                <a:path extrusionOk="0" h="1873" w="1873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990098" y="1911847"/>
              <a:ext cx="24719" cy="24719"/>
            </a:xfrm>
            <a:custGeom>
              <a:rect b="b" l="l" r="r" t="t"/>
              <a:pathLst>
                <a:path extrusionOk="0" h="389" w="389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422964" y="1878486"/>
              <a:ext cx="50836" cy="27706"/>
            </a:xfrm>
            <a:custGeom>
              <a:rect b="b" l="l" r="r" t="t"/>
              <a:pathLst>
                <a:path extrusionOk="0" h="436" w="80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3"/>
          <p:cNvSpPr/>
          <p:nvPr/>
        </p:nvSpPr>
        <p:spPr>
          <a:xfrm>
            <a:off x="5379128" y="170766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4520810" y="1938665"/>
            <a:ext cx="590737" cy="59073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33"/>
          <p:cNvGrpSpPr/>
          <p:nvPr/>
        </p:nvGrpSpPr>
        <p:grpSpPr>
          <a:xfrm>
            <a:off x="4956575" y="2850681"/>
            <a:ext cx="3843675" cy="1070750"/>
            <a:chOff x="5325950" y="2920356"/>
            <a:chExt cx="3843675" cy="1070750"/>
          </a:xfrm>
        </p:grpSpPr>
        <p:sp>
          <p:nvSpPr>
            <p:cNvPr id="655" name="Google Shape;655;p33"/>
            <p:cNvSpPr/>
            <p:nvPr/>
          </p:nvSpPr>
          <p:spPr>
            <a:xfrm>
              <a:off x="7644224" y="3194055"/>
              <a:ext cx="95762" cy="95762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8170690" y="3534910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8785673" y="3078023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011830" y="3862674"/>
              <a:ext cx="95762" cy="97224"/>
            </a:xfrm>
            <a:custGeom>
              <a:rect b="b" l="l" r="r" t="t"/>
              <a:pathLst>
                <a:path extrusionOk="0" h="1530" w="1507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287422" y="3408710"/>
              <a:ext cx="97224" cy="97224"/>
            </a:xfrm>
            <a:custGeom>
              <a:rect b="b" l="l" r="r" t="t"/>
              <a:pathLst>
                <a:path extrusionOk="0" h="1530" w="153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5645497" y="3096832"/>
              <a:ext cx="95826" cy="97287"/>
            </a:xfrm>
            <a:custGeom>
              <a:rect b="b" l="l" r="r" t="t"/>
              <a:pathLst>
                <a:path extrusionOk="0" h="1531" w="1508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325950" y="2920356"/>
              <a:ext cx="3843675" cy="1070750"/>
            </a:xfrm>
            <a:custGeom>
              <a:rect b="b" l="l" r="r" t="t"/>
              <a:pathLst>
                <a:path extrusionOk="0" h="42830" w="153747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2" name="Google Shape;662;p33"/>
          <p:cNvGrpSpPr/>
          <p:nvPr/>
        </p:nvGrpSpPr>
        <p:grpSpPr>
          <a:xfrm>
            <a:off x="5434781" y="1454473"/>
            <a:ext cx="1470802" cy="3078317"/>
            <a:chOff x="5847124" y="1524148"/>
            <a:chExt cx="1470802" cy="3078317"/>
          </a:xfrm>
        </p:grpSpPr>
        <p:sp>
          <p:nvSpPr>
            <p:cNvPr id="663" name="Google Shape;663;p33"/>
            <p:cNvSpPr/>
            <p:nvPr/>
          </p:nvSpPr>
          <p:spPr>
            <a:xfrm>
              <a:off x="7014753" y="1708440"/>
              <a:ext cx="303173" cy="316645"/>
            </a:xfrm>
            <a:custGeom>
              <a:rect b="b" l="l" r="r" t="t"/>
              <a:pathLst>
                <a:path extrusionOk="0" h="4983" w="4771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014753" y="1739259"/>
              <a:ext cx="298852" cy="285825"/>
            </a:xfrm>
            <a:custGeom>
              <a:rect b="b" l="l" r="r" t="t"/>
              <a:pathLst>
                <a:path extrusionOk="0" fill="none" h="4498" w="4703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226483" y="1720387"/>
              <a:ext cx="79813" cy="69709"/>
            </a:xfrm>
            <a:custGeom>
              <a:rect b="b" l="l" r="r" t="t"/>
              <a:pathLst>
                <a:path extrusionOk="0" fill="none" h="1097" w="1256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09072" y="1711681"/>
              <a:ext cx="65324" cy="68247"/>
            </a:xfrm>
            <a:custGeom>
              <a:rect b="b" l="l" r="r" t="t"/>
              <a:pathLst>
                <a:path extrusionOk="0" fill="none" h="1074" w="1028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151056" y="1702975"/>
              <a:ext cx="98685" cy="97287"/>
            </a:xfrm>
            <a:custGeom>
              <a:rect b="b" l="l" r="r" t="t"/>
              <a:pathLst>
                <a:path extrusionOk="0" fill="none" h="1531" w="1553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479518" y="1887192"/>
              <a:ext cx="699186" cy="635768"/>
            </a:xfrm>
            <a:custGeom>
              <a:rect b="b" l="l" r="r" t="t"/>
              <a:pathLst>
                <a:path extrusionOk="0" h="10005" w="11003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rgbClr val="20DD2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h="3014" w="3425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20D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fill="none" h="3014" w="3425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479518" y="1887192"/>
              <a:ext cx="699186" cy="673069"/>
            </a:xfrm>
            <a:custGeom>
              <a:rect b="b" l="l" r="r" t="t"/>
              <a:pathLst>
                <a:path extrusionOk="0" fill="none" h="10592" w="11003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847124" y="2071408"/>
              <a:ext cx="419270" cy="749196"/>
            </a:xfrm>
            <a:custGeom>
              <a:rect b="b" l="l" r="r" t="t"/>
              <a:pathLst>
                <a:path extrusionOk="0" h="11790" w="6598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20DD2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6060379" y="2071408"/>
              <a:ext cx="192923" cy="111712"/>
            </a:xfrm>
            <a:custGeom>
              <a:rect b="b" l="l" r="r" t="t"/>
              <a:pathLst>
                <a:path extrusionOk="0" fill="none" h="1758" w="3036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909525" y="2368735"/>
              <a:ext cx="356869" cy="480146"/>
            </a:xfrm>
            <a:custGeom>
              <a:rect b="b" l="l" r="r" t="t"/>
              <a:pathLst>
                <a:path extrusionOk="0" fill="none" h="7556" w="5616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h="4977" w="4133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fill="none" h="4977" w="4133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fill="none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977008" y="4521190"/>
              <a:ext cx="45053" cy="30502"/>
            </a:xfrm>
            <a:custGeom>
              <a:rect b="b" l="l" r="r" t="t"/>
              <a:pathLst>
                <a:path extrusionOk="0" fill="none" h="480" w="709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940724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589768" y="4484906"/>
              <a:ext cx="168267" cy="117558"/>
            </a:xfrm>
            <a:custGeom>
              <a:rect b="b" l="l" r="r" t="t"/>
              <a:pathLst>
                <a:path extrusionOk="0" h="1850" w="2648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rgbClr val="20DD2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h="5183" w="3059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fill="none" h="5183" w="3059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fill="none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331587" y="4521190"/>
              <a:ext cx="44990" cy="30502"/>
            </a:xfrm>
            <a:custGeom>
              <a:rect b="b" l="l" r="r" t="t"/>
              <a:pathLst>
                <a:path extrusionOk="0" fill="none" h="480" w="708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295303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964618" y="4489227"/>
              <a:ext cx="147996" cy="113237"/>
            </a:xfrm>
            <a:custGeom>
              <a:rect b="b" l="l" r="r" t="t"/>
              <a:pathLst>
                <a:path extrusionOk="0" h="1782" w="2329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rgbClr val="20DD2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266327" y="2854662"/>
              <a:ext cx="659978" cy="1450478"/>
            </a:xfrm>
            <a:custGeom>
              <a:rect b="b" l="l" r="r" t="t"/>
              <a:pathLst>
                <a:path extrusionOk="0" h="22826" w="10386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321420" y="3125872"/>
              <a:ext cx="604885" cy="1179268"/>
            </a:xfrm>
            <a:custGeom>
              <a:rect b="b" l="l" r="r" t="t"/>
              <a:pathLst>
                <a:path extrusionOk="0" fill="none" h="18558" w="9519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343152" y="3078023"/>
              <a:ext cx="101608" cy="516367"/>
            </a:xfrm>
            <a:custGeom>
              <a:rect b="b" l="l" r="r" t="t"/>
              <a:pathLst>
                <a:path extrusionOk="0" fill="none" h="8126" w="1599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cap="flat" cmpd="sng" w="1150">
              <a:solidFill>
                <a:srgbClr val="3A4A36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5896434" y="2711051"/>
              <a:ext cx="633925" cy="1573755"/>
            </a:xfrm>
            <a:custGeom>
              <a:rect b="b" l="l" r="r" t="t"/>
              <a:pathLst>
                <a:path extrusionOk="0" h="24766" w="9976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54698" y="2018221"/>
              <a:ext cx="235053" cy="565233"/>
            </a:xfrm>
            <a:custGeom>
              <a:rect b="b" l="l" r="r" t="t"/>
              <a:pathLst>
                <a:path extrusionOk="0" h="8895" w="3699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364948" y="2046753"/>
              <a:ext cx="4385" cy="717995"/>
            </a:xfrm>
            <a:custGeom>
              <a:rect b="b" l="l" r="r" t="t"/>
              <a:pathLst>
                <a:path extrusionOk="0" fill="none" h="11299" w="69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330125" y="2175813"/>
              <a:ext cx="21796" cy="21859"/>
            </a:xfrm>
            <a:custGeom>
              <a:rect b="b" l="l" r="r" t="t"/>
              <a:pathLst>
                <a:path extrusionOk="0" h="344" w="343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327202" y="2278819"/>
              <a:ext cx="21859" cy="21796"/>
            </a:xfrm>
            <a:custGeom>
              <a:rect b="b" l="l" r="r" t="t"/>
              <a:pathLst>
                <a:path extrusionOk="0" h="343" w="344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330125" y="2380364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6330125" y="2481908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6156077" y="2001128"/>
              <a:ext cx="416347" cy="647587"/>
            </a:xfrm>
            <a:custGeom>
              <a:rect b="b" l="l" r="r" t="t"/>
              <a:pathLst>
                <a:path extrusionOk="0" h="10191" w="6552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rgbClr val="20DD2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6156077" y="2010469"/>
              <a:ext cx="416347" cy="638246"/>
            </a:xfrm>
            <a:custGeom>
              <a:rect b="b" l="l" r="r" t="t"/>
              <a:pathLst>
                <a:path extrusionOk="0" fill="none" h="10044" w="6552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5941424" y="2660279"/>
              <a:ext cx="452567" cy="417935"/>
            </a:xfrm>
            <a:custGeom>
              <a:rect b="b" l="l" r="r" t="t"/>
              <a:pathLst>
                <a:path extrusionOk="0" h="6577" w="7122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rgbClr val="20DD2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5941424" y="2660279"/>
              <a:ext cx="452567" cy="433758"/>
            </a:xfrm>
            <a:custGeom>
              <a:rect b="b" l="l" r="r" t="t"/>
              <a:pathLst>
                <a:path extrusionOk="0" fill="none" h="6826" w="7122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6327202" y="2364414"/>
              <a:ext cx="439541" cy="713801"/>
            </a:xfrm>
            <a:custGeom>
              <a:rect b="b" l="l" r="r" t="t"/>
              <a:pathLst>
                <a:path extrusionOk="0" h="11233" w="6917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rgbClr val="20D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6327202" y="2397775"/>
              <a:ext cx="439541" cy="696263"/>
            </a:xfrm>
            <a:custGeom>
              <a:rect b="b" l="l" r="r" t="t"/>
              <a:pathLst>
                <a:path extrusionOk="0" fill="none" h="10957" w="6917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6057456" y="2187632"/>
              <a:ext cx="494634" cy="552460"/>
            </a:xfrm>
            <a:custGeom>
              <a:rect b="b" l="l" r="r" t="t"/>
              <a:pathLst>
                <a:path extrusionOk="0" h="8694" w="7784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6135743" y="2201358"/>
              <a:ext cx="178498" cy="96207"/>
            </a:xfrm>
            <a:custGeom>
              <a:rect b="b" l="l" r="r" t="t"/>
              <a:pathLst>
                <a:path extrusionOk="0" h="1514" w="2809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182194" y="2270304"/>
              <a:ext cx="344223" cy="324778"/>
            </a:xfrm>
            <a:custGeom>
              <a:rect b="b" l="l" r="r" t="t"/>
              <a:pathLst>
                <a:path extrusionOk="0" h="5111" w="5417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6210408" y="2267127"/>
              <a:ext cx="270638" cy="246237"/>
            </a:xfrm>
            <a:custGeom>
              <a:rect b="b" l="l" r="r" t="t"/>
              <a:pathLst>
                <a:path extrusionOk="0" h="3875" w="4259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427984" y="2284093"/>
              <a:ext cx="69010" cy="100147"/>
            </a:xfrm>
            <a:custGeom>
              <a:rect b="b" l="l" r="r" t="t"/>
              <a:pathLst>
                <a:path extrusionOk="0" h="1576" w="1086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6455562" y="2309003"/>
              <a:ext cx="58843" cy="88328"/>
            </a:xfrm>
            <a:custGeom>
              <a:rect b="b" l="l" r="r" t="t"/>
              <a:pathLst>
                <a:path extrusionOk="0" h="1390" w="926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310490" y="2327049"/>
              <a:ext cx="235815" cy="270448"/>
            </a:xfrm>
            <a:custGeom>
              <a:rect b="b" l="l" r="r" t="t"/>
              <a:pathLst>
                <a:path extrusionOk="0" h="4256" w="3711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971862" y="2397775"/>
              <a:ext cx="443925" cy="425497"/>
            </a:xfrm>
            <a:custGeom>
              <a:rect b="b" l="l" r="r" t="t"/>
              <a:pathLst>
                <a:path extrusionOk="0" h="6696" w="6986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rgbClr val="20D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955912" y="2397775"/>
              <a:ext cx="459875" cy="493173"/>
            </a:xfrm>
            <a:custGeom>
              <a:rect b="b" l="l" r="r" t="t"/>
              <a:pathLst>
                <a:path extrusionOk="0" fill="none" h="7761" w="7237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212632" y="2429674"/>
              <a:ext cx="169792" cy="181357"/>
            </a:xfrm>
            <a:custGeom>
              <a:rect b="b" l="l" r="r" t="t"/>
              <a:pathLst>
                <a:path extrusionOk="0" fill="none" h="2854" w="2672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251775" y="2425290"/>
              <a:ext cx="26181" cy="26181"/>
            </a:xfrm>
            <a:custGeom>
              <a:rect b="b" l="l" r="r" t="t"/>
              <a:pathLst>
                <a:path extrusionOk="0" h="412" w="41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6240210" y="1982954"/>
              <a:ext cx="272735" cy="142468"/>
            </a:xfrm>
            <a:custGeom>
              <a:rect b="b" l="l" r="r" t="t"/>
              <a:pathLst>
                <a:path extrusionOk="0" h="2242" w="4292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6240210" y="1968402"/>
              <a:ext cx="272735" cy="174113"/>
            </a:xfrm>
            <a:custGeom>
              <a:rect b="b" l="l" r="r" t="t"/>
              <a:pathLst>
                <a:path extrusionOk="0" fill="none" h="2740" w="4292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6150294" y="1624434"/>
              <a:ext cx="467056" cy="390675"/>
            </a:xfrm>
            <a:custGeom>
              <a:rect b="b" l="l" r="r" t="t"/>
              <a:pathLst>
                <a:path extrusionOk="0" h="6148" w="735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6295303" y="1705771"/>
              <a:ext cx="229270" cy="374471"/>
            </a:xfrm>
            <a:custGeom>
              <a:rect b="b" l="l" r="r" t="t"/>
              <a:pathLst>
                <a:path extrusionOk="0" h="5893" w="3608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295303" y="1702975"/>
              <a:ext cx="229270" cy="378665"/>
            </a:xfrm>
            <a:custGeom>
              <a:rect b="b" l="l" r="r" t="t"/>
              <a:pathLst>
                <a:path extrusionOk="0" fill="none" h="5959" w="3608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6389603" y="1813226"/>
              <a:ext cx="30502" cy="29231"/>
            </a:xfrm>
            <a:custGeom>
              <a:rect b="b" l="l" r="r" t="t"/>
              <a:pathLst>
                <a:path extrusionOk="0" h="460" w="48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6483903" y="1808905"/>
              <a:ext cx="26117" cy="24719"/>
            </a:xfrm>
            <a:custGeom>
              <a:rect b="b" l="l" r="r" t="t"/>
              <a:pathLst>
                <a:path extrusionOk="0" h="389" w="411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418579" y="1874165"/>
              <a:ext cx="59986" cy="36920"/>
            </a:xfrm>
            <a:custGeom>
              <a:rect b="b" l="l" r="r" t="t"/>
              <a:pathLst>
                <a:path extrusionOk="0" h="581" w="944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218859" y="1668343"/>
              <a:ext cx="310036" cy="183010"/>
            </a:xfrm>
            <a:custGeom>
              <a:rect b="b" l="l" r="r" t="t"/>
              <a:pathLst>
                <a:path extrusionOk="0" h="2880" w="4879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218414" y="1820406"/>
              <a:ext cx="105993" cy="101736"/>
            </a:xfrm>
            <a:custGeom>
              <a:rect b="b" l="l" r="r" t="t"/>
              <a:pathLst>
                <a:path extrusionOk="0" h="1601" w="1668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257621" y="1841884"/>
              <a:ext cx="47913" cy="40669"/>
            </a:xfrm>
            <a:custGeom>
              <a:rect b="b" l="l" r="r" t="t"/>
              <a:pathLst>
                <a:path extrusionOk="0" h="640" w="754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6476659" y="1787998"/>
              <a:ext cx="37301" cy="12391"/>
            </a:xfrm>
            <a:custGeom>
              <a:rect b="b" l="l" r="r" t="t"/>
              <a:pathLst>
                <a:path extrusionOk="0" h="195" w="587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6381723" y="1789841"/>
              <a:ext cx="37936" cy="23194"/>
            </a:xfrm>
            <a:custGeom>
              <a:rect b="b" l="l" r="r" t="t"/>
              <a:pathLst>
                <a:path extrusionOk="0" h="365" w="597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6448445" y="1807125"/>
              <a:ext cx="31137" cy="48421"/>
            </a:xfrm>
            <a:custGeom>
              <a:rect b="b" l="l" r="r" t="t"/>
              <a:pathLst>
                <a:path extrusionOk="0" h="762" w="49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6129528" y="1524148"/>
              <a:ext cx="188602" cy="188665"/>
            </a:xfrm>
            <a:custGeom>
              <a:rect b="b" l="l" r="r" t="t"/>
              <a:pathLst>
                <a:path extrusionOk="0" h="2969" w="2968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3"/>
          <p:cNvSpPr/>
          <p:nvPr/>
        </p:nvSpPr>
        <p:spPr>
          <a:xfrm>
            <a:off x="3413932" y="609450"/>
            <a:ext cx="943716" cy="9316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3"/>
          <p:cNvSpPr/>
          <p:nvPr/>
        </p:nvSpPr>
        <p:spPr>
          <a:xfrm>
            <a:off x="384284" y="1970825"/>
            <a:ext cx="2855137" cy="7398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Staatliches"/>
              </a:rPr>
              <a:t>MARKET</a:t>
            </a:r>
          </a:p>
        </p:txBody>
      </p:sp>
      <p:sp>
        <p:nvSpPr>
          <p:cNvPr id="733" name="Google Shape;733;p33"/>
          <p:cNvSpPr txBox="1"/>
          <p:nvPr/>
        </p:nvSpPr>
        <p:spPr>
          <a:xfrm>
            <a:off x="343750" y="919000"/>
            <a:ext cx="2493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Staatliches"/>
                <a:ea typeface="Staatliches"/>
                <a:cs typeface="Staatliches"/>
                <a:sym typeface="Staatliches"/>
              </a:rPr>
              <a:t>RPI</a:t>
            </a:r>
            <a:endParaRPr sz="80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4" name="Google Shape;734;p33"/>
          <p:cNvSpPr txBox="1"/>
          <p:nvPr/>
        </p:nvSpPr>
        <p:spPr>
          <a:xfrm>
            <a:off x="343721" y="4010825"/>
            <a:ext cx="4287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iro"/>
                <a:ea typeface="Cairo"/>
                <a:cs typeface="Cairo"/>
                <a:sym typeface="Cairo"/>
              </a:rPr>
              <a:t>Tim, Robert, Mikah, Satyam</a:t>
            </a:r>
            <a:r>
              <a:rPr lang="en" sz="1600">
                <a:latin typeface="Cairo"/>
                <a:ea typeface="Cairo"/>
                <a:cs typeface="Cairo"/>
                <a:sym typeface="Cairo"/>
              </a:rPr>
              <a:t>, Shivani</a:t>
            </a:r>
            <a:endParaRPr sz="1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4"/>
          <p:cNvSpPr txBox="1"/>
          <p:nvPr>
            <p:ph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5"/>
          <p:cNvSpPr txBox="1"/>
          <p:nvPr>
            <p:ph type="title"/>
          </p:nvPr>
        </p:nvSpPr>
        <p:spPr>
          <a:xfrm>
            <a:off x="720000" y="454925"/>
            <a:ext cx="681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Marketplace by students, for students</a:t>
            </a:r>
            <a:endParaRPr/>
          </a:p>
        </p:txBody>
      </p:sp>
      <p:sp>
        <p:nvSpPr>
          <p:cNvPr id="745" name="Google Shape;745;p35"/>
          <p:cNvSpPr txBox="1"/>
          <p:nvPr>
            <p:ph idx="1" type="body"/>
          </p:nvPr>
        </p:nvSpPr>
        <p:spPr>
          <a:xfrm>
            <a:off x="315850" y="1508375"/>
            <a:ext cx="75954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Platform for RPI students to buy, sell, trade, and auction goods and services.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postings for items or services to sell.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Request odd jobs for others to sign up to complete.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 login </a:t>
            </a:r>
            <a:r>
              <a:rPr lang="en"/>
              <a:t>with RPI email to access features.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Only other alternatives are Facebook Groups or Discord servers.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6"/>
          <p:cNvSpPr txBox="1"/>
          <p:nvPr>
            <p:ph type="title"/>
          </p:nvPr>
        </p:nvSpPr>
        <p:spPr>
          <a:xfrm>
            <a:off x="4914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51" name="Google Shape;751;p36"/>
          <p:cNvSpPr txBox="1"/>
          <p:nvPr>
            <p:ph idx="5" type="title"/>
          </p:nvPr>
        </p:nvSpPr>
        <p:spPr>
          <a:xfrm>
            <a:off x="1541788" y="362543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752" name="Google Shape;752;p36"/>
          <p:cNvSpPr txBox="1"/>
          <p:nvPr>
            <p:ph idx="2" type="title"/>
          </p:nvPr>
        </p:nvSpPr>
        <p:spPr>
          <a:xfrm>
            <a:off x="1541775" y="13143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753" name="Google Shape;753;p36"/>
          <p:cNvSpPr txBox="1"/>
          <p:nvPr>
            <p:ph idx="1" type="subTitle"/>
          </p:nvPr>
        </p:nvSpPr>
        <p:spPr>
          <a:xfrm>
            <a:off x="1541775" y="17991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new listings  and see your Favorites</a:t>
            </a:r>
            <a:endParaRPr/>
          </a:p>
        </p:txBody>
      </p:sp>
      <p:sp>
        <p:nvSpPr>
          <p:cNvPr id="754" name="Google Shape;754;p36"/>
          <p:cNvSpPr txBox="1"/>
          <p:nvPr>
            <p:ph idx="3" type="title"/>
          </p:nvPr>
        </p:nvSpPr>
        <p:spPr>
          <a:xfrm>
            <a:off x="5182987" y="13143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Profile/login</a:t>
            </a:r>
            <a:endParaRPr/>
          </a:p>
        </p:txBody>
      </p:sp>
      <p:sp>
        <p:nvSpPr>
          <p:cNvPr id="755" name="Google Shape;755;p36"/>
          <p:cNvSpPr txBox="1"/>
          <p:nvPr>
            <p:ph idx="4" type="subTitle"/>
          </p:nvPr>
        </p:nvSpPr>
        <p:spPr>
          <a:xfrm>
            <a:off x="5183051" y="1799125"/>
            <a:ext cx="2348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your listings, ratings, and past purchases</a:t>
            </a:r>
            <a:endParaRPr/>
          </a:p>
        </p:txBody>
      </p:sp>
      <p:sp>
        <p:nvSpPr>
          <p:cNvPr id="756" name="Google Shape;756;p36"/>
          <p:cNvSpPr txBox="1"/>
          <p:nvPr>
            <p:ph idx="6" type="subTitle"/>
          </p:nvPr>
        </p:nvSpPr>
        <p:spPr>
          <a:xfrm>
            <a:off x="1541788" y="411023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services that are available for purchase</a:t>
            </a:r>
            <a:endParaRPr/>
          </a:p>
        </p:txBody>
      </p:sp>
      <p:sp>
        <p:nvSpPr>
          <p:cNvPr id="757" name="Google Shape;757;p36"/>
          <p:cNvSpPr txBox="1"/>
          <p:nvPr>
            <p:ph idx="7" type="title"/>
          </p:nvPr>
        </p:nvSpPr>
        <p:spPr>
          <a:xfrm>
            <a:off x="1541787" y="249133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Goods </a:t>
            </a:r>
            <a:endParaRPr/>
          </a:p>
        </p:txBody>
      </p:sp>
      <p:sp>
        <p:nvSpPr>
          <p:cNvPr id="758" name="Google Shape;758;p36"/>
          <p:cNvSpPr txBox="1"/>
          <p:nvPr>
            <p:ph idx="8" type="subTitle"/>
          </p:nvPr>
        </p:nvSpPr>
        <p:spPr>
          <a:xfrm>
            <a:off x="1541788" y="297613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goods that are available for purchase</a:t>
            </a:r>
            <a:endParaRPr/>
          </a:p>
        </p:txBody>
      </p:sp>
      <p:sp>
        <p:nvSpPr>
          <p:cNvPr id="759" name="Google Shape;759;p36"/>
          <p:cNvSpPr txBox="1"/>
          <p:nvPr>
            <p:ph idx="9" type="title"/>
          </p:nvPr>
        </p:nvSpPr>
        <p:spPr>
          <a:xfrm>
            <a:off x="5183027" y="2527475"/>
            <a:ext cx="24192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auctions/giveaways</a:t>
            </a:r>
            <a:endParaRPr/>
          </a:p>
        </p:txBody>
      </p:sp>
      <p:sp>
        <p:nvSpPr>
          <p:cNvPr id="760" name="Google Shape;760;p36"/>
          <p:cNvSpPr txBox="1"/>
          <p:nvPr>
            <p:ph idx="13" type="subTitle"/>
          </p:nvPr>
        </p:nvSpPr>
        <p:spPr>
          <a:xfrm>
            <a:off x="5183012" y="30122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Participate in auctions and giveaways</a:t>
            </a:r>
            <a:endParaRPr/>
          </a:p>
        </p:txBody>
      </p:sp>
      <p:sp>
        <p:nvSpPr>
          <p:cNvPr id="761" name="Google Shape;761;p36"/>
          <p:cNvSpPr txBox="1"/>
          <p:nvPr>
            <p:ph idx="14" type="title"/>
          </p:nvPr>
        </p:nvSpPr>
        <p:spPr>
          <a:xfrm>
            <a:off x="5183013" y="362545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</a:t>
            </a:r>
            <a:endParaRPr/>
          </a:p>
        </p:txBody>
      </p:sp>
      <p:sp>
        <p:nvSpPr>
          <p:cNvPr id="762" name="Google Shape;762;p36"/>
          <p:cNvSpPr txBox="1"/>
          <p:nvPr>
            <p:ph idx="15" type="subTitle"/>
          </p:nvPr>
        </p:nvSpPr>
        <p:spPr>
          <a:xfrm>
            <a:off x="5183014" y="411025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favorites for quick reference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768" name="Google Shape;768;p37"/>
          <p:cNvSpPr txBox="1"/>
          <p:nvPr>
            <p:ph idx="2" type="title"/>
          </p:nvPr>
        </p:nvSpPr>
        <p:spPr>
          <a:xfrm>
            <a:off x="5995649" y="13324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alumni</a:t>
            </a:r>
            <a:endParaRPr/>
          </a:p>
        </p:txBody>
      </p:sp>
      <p:sp>
        <p:nvSpPr>
          <p:cNvPr id="769" name="Google Shape;769;p37"/>
          <p:cNvSpPr txBox="1"/>
          <p:nvPr>
            <p:ph idx="1" type="subTitle"/>
          </p:nvPr>
        </p:nvSpPr>
        <p:spPr>
          <a:xfrm>
            <a:off x="5995650" y="1891375"/>
            <a:ext cx="2297700" cy="28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Offer tutoring services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Connect with current students to learn about RPI changes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Sell old items to benefit RPI directly</a:t>
            </a:r>
            <a:endParaRPr/>
          </a:p>
        </p:txBody>
      </p:sp>
      <p:sp>
        <p:nvSpPr>
          <p:cNvPr id="770" name="Google Shape;770;p37"/>
          <p:cNvSpPr txBox="1"/>
          <p:nvPr>
            <p:ph idx="3" type="title"/>
          </p:nvPr>
        </p:nvSpPr>
        <p:spPr>
          <a:xfrm>
            <a:off x="850649" y="13324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/ parents</a:t>
            </a:r>
            <a:endParaRPr/>
          </a:p>
        </p:txBody>
      </p:sp>
      <p:sp>
        <p:nvSpPr>
          <p:cNvPr id="771" name="Google Shape;771;p37"/>
          <p:cNvSpPr txBox="1"/>
          <p:nvPr>
            <p:ph idx="4" type="subTitle"/>
          </p:nvPr>
        </p:nvSpPr>
        <p:spPr>
          <a:xfrm>
            <a:off x="850650" y="1891375"/>
            <a:ext cx="2396100" cy="20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Sell extra items from previous semesters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Find essentials while being on campus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Less waste, more $$$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7"/>
          <p:cNvSpPr txBox="1"/>
          <p:nvPr>
            <p:ph idx="5" type="title"/>
          </p:nvPr>
        </p:nvSpPr>
        <p:spPr>
          <a:xfrm>
            <a:off x="3423149" y="13324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/ staff</a:t>
            </a:r>
            <a:endParaRPr/>
          </a:p>
        </p:txBody>
      </p:sp>
      <p:sp>
        <p:nvSpPr>
          <p:cNvPr id="773" name="Google Shape;773;p37"/>
          <p:cNvSpPr txBox="1"/>
          <p:nvPr>
            <p:ph idx="6" type="subTitle"/>
          </p:nvPr>
        </p:nvSpPr>
        <p:spPr>
          <a:xfrm>
            <a:off x="3423150" y="1891375"/>
            <a:ext cx="2297700" cy="21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Host giveaways to draw attention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Sell items which students desire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Offer students unique services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79" name="Google Shape;779;p38"/>
          <p:cNvSpPr txBox="1"/>
          <p:nvPr>
            <p:ph idx="3" type="title"/>
          </p:nvPr>
        </p:nvSpPr>
        <p:spPr>
          <a:xfrm>
            <a:off x="3367149" y="31377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MySql(MariaDb)</a:t>
            </a:r>
            <a:endParaRPr/>
          </a:p>
        </p:txBody>
      </p:sp>
      <p:sp>
        <p:nvSpPr>
          <p:cNvPr id="780" name="Google Shape;780;p38"/>
          <p:cNvSpPr txBox="1"/>
          <p:nvPr>
            <p:ph idx="4" type="subTitle"/>
          </p:nvPr>
        </p:nvSpPr>
        <p:spPr>
          <a:xfrm>
            <a:off x="3367151" y="36966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posting and user data</a:t>
            </a:r>
            <a:endParaRPr/>
          </a:p>
        </p:txBody>
      </p:sp>
      <p:sp>
        <p:nvSpPr>
          <p:cNvPr id="781" name="Google Shape;781;p38"/>
          <p:cNvSpPr txBox="1"/>
          <p:nvPr>
            <p:ph idx="2" type="title"/>
          </p:nvPr>
        </p:nvSpPr>
        <p:spPr>
          <a:xfrm>
            <a:off x="5995649" y="15502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782" name="Google Shape;782;p38"/>
          <p:cNvSpPr txBox="1"/>
          <p:nvPr>
            <p:ph idx="1" type="subTitle"/>
          </p:nvPr>
        </p:nvSpPr>
        <p:spPr>
          <a:xfrm>
            <a:off x="5995651" y="2109100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the backend with our database</a:t>
            </a:r>
            <a:endParaRPr/>
          </a:p>
        </p:txBody>
      </p:sp>
      <p:sp>
        <p:nvSpPr>
          <p:cNvPr id="783" name="Google Shape;783;p38"/>
          <p:cNvSpPr txBox="1"/>
          <p:nvPr>
            <p:ph idx="3" type="title"/>
          </p:nvPr>
        </p:nvSpPr>
        <p:spPr>
          <a:xfrm>
            <a:off x="850649" y="15502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HTML/CSS</a:t>
            </a:r>
            <a:endParaRPr/>
          </a:p>
        </p:txBody>
      </p:sp>
      <p:sp>
        <p:nvSpPr>
          <p:cNvPr id="784" name="Google Shape;784;p38"/>
          <p:cNvSpPr txBox="1"/>
          <p:nvPr>
            <p:ph idx="4" type="subTitle"/>
          </p:nvPr>
        </p:nvSpPr>
        <p:spPr>
          <a:xfrm>
            <a:off x="850651" y="2109100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frontend</a:t>
            </a:r>
            <a:endParaRPr/>
          </a:p>
        </p:txBody>
      </p:sp>
      <p:sp>
        <p:nvSpPr>
          <p:cNvPr id="785" name="Google Shape;785;p38"/>
          <p:cNvSpPr txBox="1"/>
          <p:nvPr>
            <p:ph idx="5" type="title"/>
          </p:nvPr>
        </p:nvSpPr>
        <p:spPr>
          <a:xfrm>
            <a:off x="3423149" y="15502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786" name="Google Shape;786;p38"/>
          <p:cNvSpPr txBox="1"/>
          <p:nvPr>
            <p:ph idx="6" type="subTitle"/>
          </p:nvPr>
        </p:nvSpPr>
        <p:spPr>
          <a:xfrm>
            <a:off x="3423151" y="2109100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interactive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39"/>
          <p:cNvPicPr preferRelativeResize="0"/>
          <p:nvPr/>
        </p:nvPicPr>
        <p:blipFill rotWithShape="1">
          <a:blip r:embed="rId3">
            <a:alphaModFix/>
          </a:blip>
          <a:srcRect b="3362" l="0" r="2400" t="0"/>
          <a:stretch/>
        </p:blipFill>
        <p:spPr>
          <a:xfrm>
            <a:off x="541475" y="9525"/>
            <a:ext cx="4343400" cy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125" y="1053950"/>
            <a:ext cx="3733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rpi marketplace?</a:t>
            </a:r>
            <a:endParaRPr/>
          </a:p>
        </p:txBody>
      </p:sp>
      <p:sp>
        <p:nvSpPr>
          <p:cNvPr id="798" name="Google Shape;798;p40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Convenient</a:t>
            </a:r>
            <a:endParaRPr/>
          </a:p>
        </p:txBody>
      </p:sp>
      <p:sp>
        <p:nvSpPr>
          <p:cNvPr id="799" name="Google Shape;799;p40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streamlined</a:t>
            </a:r>
            <a:endParaRPr/>
          </a:p>
        </p:txBody>
      </p:sp>
      <p:sp>
        <p:nvSpPr>
          <p:cNvPr id="800" name="Google Shape;800;p40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will be organized and finding what you want or need will be easier.</a:t>
            </a:r>
            <a:endParaRPr/>
          </a:p>
        </p:txBody>
      </p:sp>
      <p:sp>
        <p:nvSpPr>
          <p:cNvPr id="801" name="Google Shape;801;p40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marketplace’s scope would be limited to around campus so </a:t>
            </a:r>
            <a:r>
              <a:rPr lang="en"/>
              <a:t>retrieving</a:t>
            </a:r>
            <a:r>
              <a:rPr lang="en"/>
              <a:t> bought goods or performing services are easily </a:t>
            </a:r>
            <a:r>
              <a:rPr lang="en"/>
              <a:t>accessible.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"/>
          <p:cNvSpPr txBox="1"/>
          <p:nvPr>
            <p:ph type="title"/>
          </p:nvPr>
        </p:nvSpPr>
        <p:spPr>
          <a:xfrm flipH="1">
            <a:off x="3290875" y="2571750"/>
            <a:ext cx="25620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Any questions?</a:t>
            </a:r>
            <a:endParaRPr sz="3500"/>
          </a:p>
        </p:txBody>
      </p:sp>
      <p:sp>
        <p:nvSpPr>
          <p:cNvPr id="807" name="Google Shape;807;p41"/>
          <p:cNvSpPr txBox="1"/>
          <p:nvPr>
            <p:ph idx="2" type="title"/>
          </p:nvPr>
        </p:nvSpPr>
        <p:spPr>
          <a:xfrm flipH="1">
            <a:off x="1144825" y="1506150"/>
            <a:ext cx="68541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08" name="Google Shape;8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0400"/>
            <a:ext cx="2171910" cy="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