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uprum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uprum-regular.fntdata"/><Relationship Id="rId21" Type="http://schemas.openxmlformats.org/officeDocument/2006/relationships/slide" Target="slides/slide17.xml"/><Relationship Id="rId24" Type="http://schemas.openxmlformats.org/officeDocument/2006/relationships/font" Target="fonts/Cuprum-italic.fntdata"/><Relationship Id="rId23" Type="http://schemas.openxmlformats.org/officeDocument/2006/relationships/font" Target="fonts/Cupr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Cuprum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9110e3ff9a_0_4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9110e3ff9a_0_4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121fc162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121fc162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9110e3ff9a_0_5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9110e3ff9a_0_5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11955659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1195565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11955659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11955659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11955659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11955659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11955659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11955659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9110e3ff9a_0_5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9110e3ff9a_0_5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9110e3ff9a_0_4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9110e3ff9a_0_4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9110e3ff9a_0_4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9110e3ff9a_0_4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9110e3ff9a_0_4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9110e3ff9a_0_4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110e3ff9a_0_5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110e3ff9a_0_5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9110e3ff9a_0_6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9110e3ff9a_0_6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110e3ff9a_0_5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110e3ff9a_0_5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211955659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211955659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9110e3ff9a_0_4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9110e3ff9a_0_4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121fc162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121fc162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flipH="1" rot="5400000">
            <a:off x="-1409607" y="-2627799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>
            <p:ph hasCustomPrompt="1" type="title"/>
          </p:nvPr>
        </p:nvSpPr>
        <p:spPr>
          <a:xfrm>
            <a:off x="1738200" y="1789200"/>
            <a:ext cx="5667300" cy="111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1738350" y="2907300"/>
            <a:ext cx="5667300" cy="44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0" name="Google Shape;490;p11"/>
          <p:cNvSpPr/>
          <p:nvPr/>
        </p:nvSpPr>
        <p:spPr>
          <a:xfrm rot="10800000">
            <a:off x="-954470" y="-803671"/>
            <a:ext cx="5088319" cy="6303847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1"/>
          <p:cNvSpPr/>
          <p:nvPr/>
        </p:nvSpPr>
        <p:spPr>
          <a:xfrm>
            <a:off x="5860951" y="1293898"/>
            <a:ext cx="4776432" cy="52784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6887075" y="3970549"/>
            <a:ext cx="367254" cy="35163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425952" y="1279122"/>
            <a:ext cx="242869" cy="218617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7480828" y="255078"/>
            <a:ext cx="184261" cy="1659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557651" y="2840748"/>
            <a:ext cx="235009" cy="225010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5835769" y="455383"/>
            <a:ext cx="349591" cy="334718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3312132" y="249026"/>
            <a:ext cx="326001" cy="293428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4905266" y="4520553"/>
            <a:ext cx="184261" cy="1659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352113" y="3255243"/>
            <a:ext cx="2570135" cy="3098127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8317557" y="-49211"/>
            <a:ext cx="1198006" cy="1198006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7955883" y="618584"/>
            <a:ext cx="799095" cy="799095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52769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-3519225" y="0"/>
            <a:ext cx="5253633" cy="52768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/>
          <p:nvPr>
            <p:ph type="title"/>
          </p:nvPr>
        </p:nvSpPr>
        <p:spPr>
          <a:xfrm>
            <a:off x="2295600" y="3021563"/>
            <a:ext cx="4553100" cy="4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13"/>
          <p:cNvSpPr txBox="1"/>
          <p:nvPr>
            <p:ph idx="1" type="subTitle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1535429" y="583264"/>
            <a:ext cx="193699" cy="185318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7089424" y="3405872"/>
            <a:ext cx="318260" cy="29556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575339" y="1284522"/>
            <a:ext cx="500427" cy="464734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7972429" y="2479089"/>
            <a:ext cx="193699" cy="185318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2741984" y="4418164"/>
            <a:ext cx="307579" cy="294296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7407403" y="392194"/>
            <a:ext cx="318220" cy="295523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8370337" y="-422491"/>
            <a:ext cx="1143068" cy="1143068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324835" y="3402341"/>
            <a:ext cx="1933254" cy="1933222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1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4"/>
          <p:cNvSpPr txBox="1"/>
          <p:nvPr>
            <p:ph idx="1" type="subTitle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4" name="Google Shape;664;p14"/>
          <p:cNvSpPr txBox="1"/>
          <p:nvPr>
            <p:ph idx="2" type="title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14"/>
          <p:cNvSpPr txBox="1"/>
          <p:nvPr>
            <p:ph idx="3" type="subTitle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6" name="Google Shape;666;p14"/>
          <p:cNvSpPr txBox="1"/>
          <p:nvPr>
            <p:ph idx="4" type="title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4"/>
          <p:cNvSpPr txBox="1"/>
          <p:nvPr>
            <p:ph idx="5" type="subTitle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8" name="Google Shape;668;p14"/>
          <p:cNvSpPr txBox="1"/>
          <p:nvPr>
            <p:ph idx="6" type="title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4"/>
          <p:cNvSpPr txBox="1"/>
          <p:nvPr>
            <p:ph idx="7" type="subTitle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0" name="Google Shape;670;p14"/>
          <p:cNvSpPr txBox="1"/>
          <p:nvPr>
            <p:ph idx="8" type="title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1" name="Google Shape;671;p14"/>
          <p:cNvSpPr txBox="1"/>
          <p:nvPr>
            <p:ph hasCustomPrompt="1" idx="9" type="title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/>
          <p:nvPr>
            <p:ph hasCustomPrompt="1" idx="13" type="title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/>
          <p:nvPr>
            <p:ph hasCustomPrompt="1" idx="14" type="title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/>
          <p:nvPr>
            <p:ph hasCustomPrompt="1" idx="15" type="title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flipH="1" rot="5400000">
            <a:off x="-2054751" y="-2695254"/>
            <a:ext cx="6090356" cy="673050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15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9" name="Google Shape;719;p15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6"/>
          <p:cNvSpPr/>
          <p:nvPr/>
        </p:nvSpPr>
        <p:spPr>
          <a:xfrm>
            <a:off x="6249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61302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337755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 txBox="1"/>
          <p:nvPr>
            <p:ph idx="1" type="subTitle"/>
          </p:nvPr>
        </p:nvSpPr>
        <p:spPr>
          <a:xfrm>
            <a:off x="720000" y="35337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16"/>
          <p:cNvSpPr txBox="1"/>
          <p:nvPr>
            <p:ph idx="2" type="title"/>
          </p:nvPr>
        </p:nvSpPr>
        <p:spPr>
          <a:xfrm>
            <a:off x="720000" y="31171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16"/>
          <p:cNvSpPr txBox="1"/>
          <p:nvPr>
            <p:ph idx="3" type="subTitle"/>
          </p:nvPr>
        </p:nvSpPr>
        <p:spPr>
          <a:xfrm>
            <a:off x="347264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6" name="Google Shape;736;p16"/>
          <p:cNvSpPr txBox="1"/>
          <p:nvPr>
            <p:ph idx="4" type="title"/>
          </p:nvPr>
        </p:nvSpPr>
        <p:spPr>
          <a:xfrm>
            <a:off x="347265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16"/>
          <p:cNvSpPr txBox="1"/>
          <p:nvPr>
            <p:ph idx="5" type="subTitle"/>
          </p:nvPr>
        </p:nvSpPr>
        <p:spPr>
          <a:xfrm>
            <a:off x="622529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8" name="Google Shape;738;p16"/>
          <p:cNvSpPr txBox="1"/>
          <p:nvPr>
            <p:ph idx="6" type="title"/>
          </p:nvPr>
        </p:nvSpPr>
        <p:spPr>
          <a:xfrm>
            <a:off x="622530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39" name="Google Shape;739;p16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8519096" y="447339"/>
            <a:ext cx="193699" cy="185318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/>
          <p:nvPr>
            <p:ph type="title"/>
          </p:nvPr>
        </p:nvSpPr>
        <p:spPr>
          <a:xfrm>
            <a:off x="720000" y="1149300"/>
            <a:ext cx="4430700" cy="167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1" name="Google Shape;791;p17"/>
          <p:cNvSpPr txBox="1"/>
          <p:nvPr>
            <p:ph idx="1" type="subTitle"/>
          </p:nvPr>
        </p:nvSpPr>
        <p:spPr>
          <a:xfrm>
            <a:off x="720000" y="3179707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92" name="Google Shape;792;p17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8323174" y="244447"/>
            <a:ext cx="318260" cy="29556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8716329" y="963989"/>
            <a:ext cx="193699" cy="185318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5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/>
          <p:nvPr>
            <p:ph type="title"/>
          </p:nvPr>
        </p:nvSpPr>
        <p:spPr>
          <a:xfrm>
            <a:off x="2126700" y="1729525"/>
            <a:ext cx="4890600" cy="12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18"/>
          <p:cNvSpPr/>
          <p:nvPr/>
        </p:nvSpPr>
        <p:spPr>
          <a:xfrm>
            <a:off x="48251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8"/>
          <p:cNvSpPr/>
          <p:nvPr/>
        </p:nvSpPr>
        <p:spPr>
          <a:xfrm flipH="1" rot="10800000">
            <a:off x="-3321749" y="-740555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708085" y="4068918"/>
            <a:ext cx="858890" cy="858890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8250814" y="-120033"/>
            <a:ext cx="1021881" cy="1021910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8177859" y="562298"/>
            <a:ext cx="413255" cy="411715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1" name="Google Shape;871;p19"/>
          <p:cNvSpPr/>
          <p:nvPr/>
        </p:nvSpPr>
        <p:spPr>
          <a:xfrm>
            <a:off x="5130000" y="1538413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9"/>
          <p:cNvSpPr/>
          <p:nvPr/>
        </p:nvSpPr>
        <p:spPr>
          <a:xfrm>
            <a:off x="708600" y="15384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9"/>
          <p:cNvSpPr/>
          <p:nvPr/>
        </p:nvSpPr>
        <p:spPr>
          <a:xfrm>
            <a:off x="7086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9"/>
          <p:cNvSpPr/>
          <p:nvPr/>
        </p:nvSpPr>
        <p:spPr>
          <a:xfrm>
            <a:off x="51300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9"/>
          <p:cNvSpPr txBox="1"/>
          <p:nvPr>
            <p:ph idx="1" type="subTitle"/>
          </p:nvPr>
        </p:nvSpPr>
        <p:spPr>
          <a:xfrm>
            <a:off x="1686250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6" name="Google Shape;876;p19"/>
          <p:cNvSpPr txBox="1"/>
          <p:nvPr>
            <p:ph idx="2" type="title"/>
          </p:nvPr>
        </p:nvSpPr>
        <p:spPr>
          <a:xfrm>
            <a:off x="1686250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7" name="Google Shape;877;p19"/>
          <p:cNvSpPr txBox="1"/>
          <p:nvPr>
            <p:ph idx="3" type="subTitle"/>
          </p:nvPr>
        </p:nvSpPr>
        <p:spPr>
          <a:xfrm>
            <a:off x="6095325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8" name="Google Shape;878;p19"/>
          <p:cNvSpPr txBox="1"/>
          <p:nvPr>
            <p:ph idx="4" type="title"/>
          </p:nvPr>
        </p:nvSpPr>
        <p:spPr>
          <a:xfrm>
            <a:off x="6095325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9" name="Google Shape;879;p19"/>
          <p:cNvSpPr txBox="1"/>
          <p:nvPr>
            <p:ph idx="5" type="subTitle"/>
          </p:nvPr>
        </p:nvSpPr>
        <p:spPr>
          <a:xfrm>
            <a:off x="1686238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19"/>
          <p:cNvSpPr txBox="1"/>
          <p:nvPr>
            <p:ph idx="6" type="title"/>
          </p:nvPr>
        </p:nvSpPr>
        <p:spPr>
          <a:xfrm>
            <a:off x="1686238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1" name="Google Shape;881;p19"/>
          <p:cNvSpPr txBox="1"/>
          <p:nvPr>
            <p:ph idx="7" type="subTitle"/>
          </p:nvPr>
        </p:nvSpPr>
        <p:spPr>
          <a:xfrm>
            <a:off x="6095313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19"/>
          <p:cNvSpPr txBox="1"/>
          <p:nvPr>
            <p:ph idx="8" type="title"/>
          </p:nvPr>
        </p:nvSpPr>
        <p:spPr>
          <a:xfrm>
            <a:off x="6095313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3" name="Google Shape;883;p19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623146" y="4710364"/>
            <a:ext cx="193699" cy="185318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8533957" y="213994"/>
            <a:ext cx="351053" cy="326014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20"/>
          <p:cNvSpPr txBox="1"/>
          <p:nvPr>
            <p:ph idx="1" type="subTitle"/>
          </p:nvPr>
        </p:nvSpPr>
        <p:spPr>
          <a:xfrm>
            <a:off x="347265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20"/>
          <p:cNvSpPr txBox="1"/>
          <p:nvPr>
            <p:ph idx="2" type="title"/>
          </p:nvPr>
        </p:nvSpPr>
        <p:spPr>
          <a:xfrm>
            <a:off x="347265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20"/>
          <p:cNvSpPr txBox="1"/>
          <p:nvPr>
            <p:ph idx="3" type="subTitle"/>
          </p:nvPr>
        </p:nvSpPr>
        <p:spPr>
          <a:xfrm>
            <a:off x="62253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20"/>
          <p:cNvSpPr txBox="1"/>
          <p:nvPr>
            <p:ph idx="4" type="title"/>
          </p:nvPr>
        </p:nvSpPr>
        <p:spPr>
          <a:xfrm>
            <a:off x="62253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3" name="Google Shape;943;p20"/>
          <p:cNvSpPr txBox="1"/>
          <p:nvPr>
            <p:ph idx="5" type="subTitle"/>
          </p:nvPr>
        </p:nvSpPr>
        <p:spPr>
          <a:xfrm>
            <a:off x="347263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4" name="Google Shape;944;p20"/>
          <p:cNvSpPr txBox="1"/>
          <p:nvPr>
            <p:ph idx="6" type="title"/>
          </p:nvPr>
        </p:nvSpPr>
        <p:spPr>
          <a:xfrm>
            <a:off x="347263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7" type="subTitle"/>
          </p:nvPr>
        </p:nvSpPr>
        <p:spPr>
          <a:xfrm>
            <a:off x="62252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6" name="Google Shape;946;p20"/>
          <p:cNvSpPr txBox="1"/>
          <p:nvPr>
            <p:ph idx="8" type="title"/>
          </p:nvPr>
        </p:nvSpPr>
        <p:spPr>
          <a:xfrm>
            <a:off x="62252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9" type="subTitle"/>
          </p:nvPr>
        </p:nvSpPr>
        <p:spPr>
          <a:xfrm>
            <a:off x="7200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8" name="Google Shape;948;p20"/>
          <p:cNvSpPr txBox="1"/>
          <p:nvPr>
            <p:ph idx="13" type="title"/>
          </p:nvPr>
        </p:nvSpPr>
        <p:spPr>
          <a:xfrm>
            <a:off x="7200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14" type="subTitle"/>
          </p:nvPr>
        </p:nvSpPr>
        <p:spPr>
          <a:xfrm>
            <a:off x="7199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0" name="Google Shape;950;p20"/>
          <p:cNvSpPr txBox="1"/>
          <p:nvPr>
            <p:ph idx="15" type="title"/>
          </p:nvPr>
        </p:nvSpPr>
        <p:spPr>
          <a:xfrm>
            <a:off x="7199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51" name="Google Shape;951;p20"/>
          <p:cNvGrpSpPr/>
          <p:nvPr/>
        </p:nvGrpSpPr>
        <p:grpSpPr>
          <a:xfrm rot="3203653">
            <a:off x="118866" y="1131351"/>
            <a:ext cx="297660" cy="239057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 flipH="1" rot="-9970999">
            <a:off x="5653541" y="-1105621"/>
            <a:ext cx="5170845" cy="57143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3"/>
          <p:cNvSpPr txBox="1"/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"/>
          <p:cNvSpPr txBox="1"/>
          <p:nvPr>
            <p:ph hasCustomPrompt="1" idx="2" type="title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/>
          <p:nvPr>
            <p:ph idx="1" type="subTitle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">
  <p:cSld name="CUSTOM_8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404704" y="-1027620"/>
            <a:ext cx="3824720" cy="4738391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177535" y="4385606"/>
            <a:ext cx="374992" cy="348246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260683" y="1899870"/>
            <a:ext cx="208678" cy="16746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2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9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/>
          <p:nvPr>
            <p:ph hasCustomPrompt="1" type="title"/>
          </p:nvPr>
        </p:nvSpPr>
        <p:spPr>
          <a:xfrm>
            <a:off x="2189475" y="6301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/>
          <p:nvPr>
            <p:ph idx="1" type="subTitle"/>
          </p:nvPr>
        </p:nvSpPr>
        <p:spPr>
          <a:xfrm>
            <a:off x="2189475" y="1436200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5" name="Google Shape;1045;p22"/>
          <p:cNvSpPr txBox="1"/>
          <p:nvPr>
            <p:ph hasCustomPrompt="1" idx="2" type="title"/>
          </p:nvPr>
        </p:nvSpPr>
        <p:spPr>
          <a:xfrm>
            <a:off x="2189475" y="1984538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/>
          <p:nvPr>
            <p:ph idx="3" type="subTitle"/>
          </p:nvPr>
        </p:nvSpPr>
        <p:spPr>
          <a:xfrm>
            <a:off x="2189475" y="2790589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7" name="Google Shape;1047;p22"/>
          <p:cNvSpPr txBox="1"/>
          <p:nvPr>
            <p:ph hasCustomPrompt="1" idx="4" type="title"/>
          </p:nvPr>
        </p:nvSpPr>
        <p:spPr>
          <a:xfrm>
            <a:off x="2189475" y="33390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/>
          <p:nvPr>
            <p:ph idx="5" type="subTitle"/>
          </p:nvPr>
        </p:nvSpPr>
        <p:spPr>
          <a:xfrm>
            <a:off x="2189475" y="4145002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9" name="Google Shape;1049;p22"/>
          <p:cNvSpPr/>
          <p:nvPr/>
        </p:nvSpPr>
        <p:spPr>
          <a:xfrm flipH="1" rot="804923">
            <a:off x="-1842925" y="765347"/>
            <a:ext cx="5129334" cy="566847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 flipH="1" rot="-2700000">
            <a:off x="5766545" y="-3226941"/>
            <a:ext cx="6454584" cy="713301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630193" y="412327"/>
            <a:ext cx="666556" cy="666556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88855" y="-156259"/>
            <a:ext cx="945223" cy="945223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8124511" y="4040371"/>
            <a:ext cx="1304506" cy="1304506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1">
  <p:cSld name="CUSTOM_10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5" name="Google Shape;1085;p23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165362" y="3586213"/>
            <a:ext cx="374985" cy="34823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68471" y="2140023"/>
            <a:ext cx="297664" cy="239111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2">
  <p:cSld name="CUSTOM_1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8805038" y="4262894"/>
            <a:ext cx="197087" cy="158154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8870511" y="958177"/>
            <a:ext cx="273497" cy="253990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8754753" y="1607001"/>
            <a:ext cx="297660" cy="239057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1633" y="409520"/>
            <a:ext cx="208678" cy="16746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5" name="Google Shape;1155;p24"/>
          <p:cNvGrpSpPr/>
          <p:nvPr/>
        </p:nvGrpSpPr>
        <p:grpSpPr>
          <a:xfrm>
            <a:off x="251954" y="1066772"/>
            <a:ext cx="262265" cy="243559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1" name="Google Shape;1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25"/>
          <p:cNvSpPr txBox="1"/>
          <p:nvPr>
            <p:ph type="title"/>
          </p:nvPr>
        </p:nvSpPr>
        <p:spPr>
          <a:xfrm>
            <a:off x="5503500" y="1822913"/>
            <a:ext cx="2920500" cy="6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5"/>
          <p:cNvSpPr txBox="1"/>
          <p:nvPr>
            <p:ph idx="1" type="subTitle"/>
          </p:nvPr>
        </p:nvSpPr>
        <p:spPr>
          <a:xfrm>
            <a:off x="5503500" y="2636252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4" name="Google Shape;1164;p25"/>
          <p:cNvSpPr/>
          <p:nvPr/>
        </p:nvSpPr>
        <p:spPr>
          <a:xfrm rot="-6766684">
            <a:off x="6428043" y="-1411391"/>
            <a:ext cx="2949608" cy="325963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25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1166" name="Google Shape;1166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176" name="Google Shape;1176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1180" name="Google Shape;1180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5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1184" name="Google Shape;1184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5"/>
          <p:cNvGrpSpPr/>
          <p:nvPr/>
        </p:nvGrpSpPr>
        <p:grpSpPr>
          <a:xfrm flipH="1" rot="10800000">
            <a:off x="8130574" y="4601398"/>
            <a:ext cx="318260" cy="295560"/>
            <a:chOff x="3931664" y="3196564"/>
            <a:chExt cx="819834" cy="761359"/>
          </a:xfrm>
        </p:grpSpPr>
        <p:sp>
          <p:nvSpPr>
            <p:cNvPr id="1194" name="Google Shape;1194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5"/>
          <p:cNvGrpSpPr/>
          <p:nvPr/>
        </p:nvGrpSpPr>
        <p:grpSpPr>
          <a:xfrm flipH="1" rot="10800000">
            <a:off x="8523729" y="3992097"/>
            <a:ext cx="193699" cy="185318"/>
            <a:chOff x="3483800" y="1530650"/>
            <a:chExt cx="1459674" cy="1397574"/>
          </a:xfrm>
        </p:grpSpPr>
        <p:sp>
          <p:nvSpPr>
            <p:cNvPr id="1198" name="Google Shape;1198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flipH="1" rot="-6300011">
            <a:off x="6024652" y="-203856"/>
            <a:ext cx="666506" cy="666506"/>
            <a:chOff x="1852275" y="2571450"/>
            <a:chExt cx="506925" cy="506925"/>
          </a:xfrm>
        </p:grpSpPr>
        <p:sp>
          <p:nvSpPr>
            <p:cNvPr id="1208" name="Google Shape;1208;p25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 rot="-1799945">
            <a:off x="6466948" y="179147"/>
            <a:ext cx="500135" cy="500135"/>
            <a:chOff x="2751400" y="2498775"/>
            <a:chExt cx="652900" cy="652900"/>
          </a:xfrm>
        </p:grpSpPr>
        <p:sp>
          <p:nvSpPr>
            <p:cNvPr id="1216" name="Google Shape;1216;p25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/>
          <p:nvPr>
            <p:ph type="title"/>
          </p:nvPr>
        </p:nvSpPr>
        <p:spPr>
          <a:xfrm>
            <a:off x="1549200" y="1478725"/>
            <a:ext cx="21828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1" type="subTitle"/>
          </p:nvPr>
        </p:nvSpPr>
        <p:spPr>
          <a:xfrm>
            <a:off x="1549200" y="2837689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30" name="Google Shape;1230;p26"/>
          <p:cNvGrpSpPr/>
          <p:nvPr/>
        </p:nvGrpSpPr>
        <p:grpSpPr>
          <a:xfrm rot="3203653">
            <a:off x="197091" y="1556026"/>
            <a:ext cx="297660" cy="239057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373635" y="365869"/>
            <a:ext cx="374992" cy="348246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041962" y="-1281078"/>
            <a:ext cx="2949109" cy="325908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4035419" y="413076"/>
            <a:ext cx="250191" cy="232308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6455782" y="205593"/>
            <a:ext cx="266451" cy="213788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423288" y="4459184"/>
            <a:ext cx="1143068" cy="1143068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/>
          <p:nvPr>
            <p:ph type="title"/>
          </p:nvPr>
        </p:nvSpPr>
        <p:spPr>
          <a:xfrm>
            <a:off x="5650188" y="1478725"/>
            <a:ext cx="1942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9" name="Google Shape;1299;p27"/>
          <p:cNvSpPr txBox="1"/>
          <p:nvPr>
            <p:ph idx="1" type="subTitle"/>
          </p:nvPr>
        </p:nvSpPr>
        <p:spPr>
          <a:xfrm>
            <a:off x="4672188" y="2829961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00" name="Google Shape;1300;p27"/>
          <p:cNvGrpSpPr/>
          <p:nvPr/>
        </p:nvGrpSpPr>
        <p:grpSpPr>
          <a:xfrm flipH="1" rot="-3203653">
            <a:off x="8677575" y="1131351"/>
            <a:ext cx="297660" cy="239057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7345473" y="365869"/>
            <a:ext cx="374992" cy="348246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154252" y="3817444"/>
            <a:ext cx="374992" cy="348246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8928043" y="2571744"/>
            <a:ext cx="320309" cy="297463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flipH="1" rot="1813197">
            <a:off x="8443490" y="4379101"/>
            <a:ext cx="250191" cy="232308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flipH="1" rot="-3202496">
            <a:off x="2371867" y="205593"/>
            <a:ext cx="266451" cy="213788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23081" y="1672530"/>
            <a:ext cx="255260" cy="246957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345217" y="4765505"/>
            <a:ext cx="167563" cy="161982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/>
          <p:nvPr>
            <p:ph type="title"/>
          </p:nvPr>
        </p:nvSpPr>
        <p:spPr>
          <a:xfrm>
            <a:off x="2758050" y="418850"/>
            <a:ext cx="3627900" cy="11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0" name="Google Shape;1360;p28"/>
          <p:cNvSpPr txBox="1"/>
          <p:nvPr>
            <p:ph idx="1" type="subTitle"/>
          </p:nvPr>
        </p:nvSpPr>
        <p:spPr>
          <a:xfrm>
            <a:off x="3111750" y="2348464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1" name="Google Shape;1361;p28"/>
          <p:cNvSpPr txBox="1"/>
          <p:nvPr/>
        </p:nvSpPr>
        <p:spPr>
          <a:xfrm>
            <a:off x="2351100" y="3710288"/>
            <a:ext cx="4441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flipH="1" rot="1675317">
            <a:off x="-1019267" y="-486457"/>
            <a:ext cx="5611744" cy="617338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8"/>
          <p:cNvSpPr/>
          <p:nvPr/>
        </p:nvSpPr>
        <p:spPr>
          <a:xfrm flipH="1">
            <a:off x="6647600" y="-171462"/>
            <a:ext cx="4964599" cy="548642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302743" y="3223629"/>
            <a:ext cx="406156" cy="388178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984163" y="1512239"/>
            <a:ext cx="194255" cy="180400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7577885" y="1527535"/>
            <a:ext cx="244552" cy="227109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7197062" y="2098834"/>
            <a:ext cx="212210" cy="205364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607775" y="-517258"/>
            <a:ext cx="1286580" cy="128658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207456" y="586028"/>
            <a:ext cx="565411" cy="56541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8193718" y="4097271"/>
            <a:ext cx="1016157" cy="1012457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5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9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9"/>
          <p:cNvSpPr txBox="1"/>
          <p:nvPr>
            <p:ph idx="1" type="body"/>
          </p:nvPr>
        </p:nvSpPr>
        <p:spPr>
          <a:xfrm>
            <a:off x="720000" y="1274675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1" name="Google Shape;1421;p29"/>
          <p:cNvSpPr txBox="1"/>
          <p:nvPr>
            <p:ph idx="2" type="body"/>
          </p:nvPr>
        </p:nvSpPr>
        <p:spPr>
          <a:xfrm>
            <a:off x="4678200" y="1274550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2" name="Google Shape;1422;p29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20000" y="1268500"/>
            <a:ext cx="7704000" cy="3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5"/>
          <p:cNvGrpSpPr/>
          <p:nvPr/>
        </p:nvGrpSpPr>
        <p:grpSpPr>
          <a:xfrm>
            <a:off x="8551254" y="4681889"/>
            <a:ext cx="193699" cy="185318"/>
            <a:chOff x="3483800" y="1530650"/>
            <a:chExt cx="1459674" cy="1397574"/>
          </a:xfrm>
        </p:grpSpPr>
        <p:sp>
          <p:nvSpPr>
            <p:cNvPr id="187" name="Google Shape;187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97" name="Google Shape;197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8453589" y="3940297"/>
            <a:ext cx="500427" cy="464734"/>
            <a:chOff x="3931664" y="3196564"/>
            <a:chExt cx="819834" cy="761359"/>
          </a:xfrm>
        </p:grpSpPr>
        <p:sp>
          <p:nvSpPr>
            <p:cNvPr id="201" name="Google Shape;201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457004" y="2344739"/>
            <a:ext cx="193699" cy="185318"/>
            <a:chOff x="3483800" y="1530650"/>
            <a:chExt cx="1459674" cy="1397574"/>
          </a:xfrm>
        </p:grpSpPr>
        <p:sp>
          <p:nvSpPr>
            <p:cNvPr id="205" name="Google Shape;20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23083" y="1115322"/>
            <a:ext cx="117212" cy="111946"/>
            <a:chOff x="3483800" y="1530650"/>
            <a:chExt cx="1459674" cy="1397574"/>
          </a:xfrm>
        </p:grpSpPr>
        <p:sp>
          <p:nvSpPr>
            <p:cNvPr id="215" name="Google Shape;21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5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5"/>
          <p:cNvSpPr/>
          <p:nvPr/>
        </p:nvSpPr>
        <p:spPr>
          <a:xfrm>
            <a:off x="942800" y="16038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4859500" y="16037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 txBox="1"/>
          <p:nvPr>
            <p:ph idx="1" type="subTitle"/>
          </p:nvPr>
        </p:nvSpPr>
        <p:spPr>
          <a:xfrm>
            <a:off x="13168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5"/>
          <p:cNvSpPr txBox="1"/>
          <p:nvPr>
            <p:ph idx="2" type="subTitle"/>
          </p:nvPr>
        </p:nvSpPr>
        <p:spPr>
          <a:xfrm>
            <a:off x="52335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5"/>
          <p:cNvSpPr txBox="1"/>
          <p:nvPr>
            <p:ph idx="3" type="title"/>
          </p:nvPr>
        </p:nvSpPr>
        <p:spPr>
          <a:xfrm>
            <a:off x="11861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5"/>
          <p:cNvSpPr txBox="1"/>
          <p:nvPr>
            <p:ph idx="4" type="title"/>
          </p:nvPr>
        </p:nvSpPr>
        <p:spPr>
          <a:xfrm>
            <a:off x="51028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5554700" y="136300"/>
            <a:ext cx="4757717" cy="589426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6" name="Google Shape;236;p6"/>
          <p:cNvGrpSpPr/>
          <p:nvPr/>
        </p:nvGrpSpPr>
        <p:grpSpPr>
          <a:xfrm rot="-7340515">
            <a:off x="7972572" y="485342"/>
            <a:ext cx="1893455" cy="683957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rect b="b" l="l" r="r" t="t"/>
                <a:pathLst>
                  <a:path extrusionOk="0" h="16207" w="5022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rect b="b" l="l" r="r" t="t"/>
                <a:pathLst>
                  <a:path extrusionOk="0" h="7853" w="3882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rect b="b" l="l" r="r" t="t"/>
                <a:pathLst>
                  <a:path extrusionOk="0" h="5445" w="671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rect b="b" l="l" r="r" t="t"/>
                <a:pathLst>
                  <a:path extrusionOk="0" h="5434" w="219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rect b="b" l="l" r="r" t="t"/>
                <a:pathLst>
                  <a:path extrusionOk="0" h="5434" w="2101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rect b="b" l="l" r="r" t="t"/>
                <a:pathLst>
                  <a:path extrusionOk="0" h="25337" w="11825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rect b="b" l="l" r="r" t="t"/>
                <a:pathLst>
                  <a:path extrusionOk="0" h="4223" w="6826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rect b="b" l="l" r="r" t="t"/>
                <a:pathLst>
                  <a:path extrusionOk="0" h="1782" w="11551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rect b="b" l="l" r="r" t="t"/>
                <a:pathLst>
                  <a:path extrusionOk="0" h="9109" w="137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rect b="b" l="l" r="r" t="t"/>
                <a:pathLst>
                  <a:path extrusionOk="0" h="8733" w="5661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rect b="b" l="l" r="r" t="t"/>
                <a:pathLst>
                  <a:path extrusionOk="0" h="8673" w="5776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rect b="b" l="l" r="r" t="t"/>
                <a:pathLst>
                  <a:path extrusionOk="0" h="7488" w="751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rect b="b" l="l" r="r" t="t"/>
                <a:pathLst>
                  <a:path extrusionOk="0" h="6301" w="6324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rect b="b" l="l" r="r" t="t"/>
                <a:pathLst>
                  <a:path extrusionOk="0" h="4931" w="4931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rect b="b" l="l" r="r" t="t"/>
              <a:pathLst>
                <a:path extrusionOk="0" h="27916" w="7876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7"/>
          <p:cNvSpPr txBox="1"/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7"/>
          <p:cNvSpPr txBox="1"/>
          <p:nvPr>
            <p:ph idx="1" type="subTitle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00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 rot="-5400000">
            <a:off x="5143212" y="-1885062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457808" y="-95587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163700" y="-187875"/>
            <a:ext cx="1143525" cy="1143525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7449323" y="2055628"/>
            <a:ext cx="539058" cy="516124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3282873" y="282904"/>
            <a:ext cx="184279" cy="16593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323639" y="1552011"/>
            <a:ext cx="404044" cy="329363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3136301" y="4652973"/>
            <a:ext cx="235009" cy="225010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1646560" y="3582869"/>
            <a:ext cx="374992" cy="348246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8"/>
          <p:cNvSpPr txBox="1"/>
          <p:nvPr>
            <p:ph type="title"/>
          </p:nvPr>
        </p:nvSpPr>
        <p:spPr>
          <a:xfrm>
            <a:off x="1952550" y="1739550"/>
            <a:ext cx="5238900" cy="166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0" name="Google Shape;370;p8"/>
          <p:cNvGrpSpPr/>
          <p:nvPr/>
        </p:nvGrpSpPr>
        <p:grpSpPr>
          <a:xfrm rot="-899098">
            <a:off x="7338657" y="3773043"/>
            <a:ext cx="1912361" cy="1912091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657488" y="430950"/>
            <a:ext cx="652900" cy="652900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/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9"/>
          <p:cNvSpPr txBox="1"/>
          <p:nvPr>
            <p:ph hasCustomPrompt="1" idx="2" type="title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/>
          <p:nvPr>
            <p:ph idx="1" type="subTitle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92" name="Google Shape;392;p9"/>
          <p:cNvGrpSpPr/>
          <p:nvPr/>
        </p:nvGrpSpPr>
        <p:grpSpPr>
          <a:xfrm>
            <a:off x="7784681" y="-567513"/>
            <a:ext cx="1408670" cy="1408647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1518922" y="-1670745"/>
            <a:ext cx="3765401" cy="41611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466980" y="4420212"/>
            <a:ext cx="229230" cy="183924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288240" y="3163002"/>
            <a:ext cx="258192" cy="239776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431988" y="1892466"/>
            <a:ext cx="288008" cy="267466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5475190" y="169002"/>
            <a:ext cx="258192" cy="239776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6748605" y="935912"/>
            <a:ext cx="229230" cy="183924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5765480" y="1066980"/>
            <a:ext cx="305186" cy="290029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4310250" y="876302"/>
            <a:ext cx="6000697" cy="663109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7475888" y="418266"/>
            <a:ext cx="781556" cy="781145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10"/>
          <p:cNvSpPr/>
          <p:nvPr/>
        </p:nvSpPr>
        <p:spPr>
          <a:xfrm rot="7284063">
            <a:off x="-1608916" y="2665095"/>
            <a:ext cx="2949182" cy="325916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167635" y="707019"/>
            <a:ext cx="374992" cy="348246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435170" y="1966795"/>
            <a:ext cx="208678" cy="16746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b="1" sz="36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3"/>
          <p:cNvSpPr txBox="1"/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V.A.S.T</a:t>
            </a:r>
            <a:endParaRPr/>
          </a:p>
        </p:txBody>
      </p:sp>
      <p:sp>
        <p:nvSpPr>
          <p:cNvPr id="1437" name="Google Shape;1437;p33"/>
          <p:cNvSpPr txBox="1"/>
          <p:nvPr>
            <p:ph idx="1" type="subTitle"/>
          </p:nvPr>
        </p:nvSpPr>
        <p:spPr>
          <a:xfrm>
            <a:off x="1755300" y="2784613"/>
            <a:ext cx="5633400" cy="5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Crusaders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Midterm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2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from AP Environmental Science resources such as BioMan Biology to create interactive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“Path of a Proton”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Path 1: Solar Energy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Path 2: Wind Energy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difficulty by grade (K-6, 7-8, 9-12, AP Env Sci)</a:t>
            </a:r>
            <a:endParaRPr/>
          </a:p>
        </p:txBody>
      </p:sp>
      <p:sp>
        <p:nvSpPr>
          <p:cNvPr id="1530" name="Google Shape;1530;p42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Modules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type="title"/>
          </p:nvPr>
        </p:nvSpPr>
        <p:spPr>
          <a:xfrm>
            <a:off x="2126700" y="1729525"/>
            <a:ext cx="4890600" cy="12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44"/>
          <p:cNvSpPr txBox="1"/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541" name="Google Shape;1541;p44"/>
          <p:cNvSpPr txBox="1"/>
          <p:nvPr>
            <p:ph idx="2" type="title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45"/>
          <p:cNvSpPr txBox="1"/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47" name="Google Shape;1547;p45"/>
          <p:cNvSpPr txBox="1"/>
          <p:nvPr>
            <p:ph idx="2" type="title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8" name="Google Shape;1548;p45"/>
          <p:cNvSpPr txBox="1"/>
          <p:nvPr>
            <p:ph idx="1" type="subTitle"/>
          </p:nvPr>
        </p:nvSpPr>
        <p:spPr>
          <a:xfrm>
            <a:off x="1334875" y="2908575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plan to take our project from 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Database</a:t>
            </a:r>
            <a:endParaRPr/>
          </a:p>
        </p:txBody>
      </p:sp>
      <p:sp>
        <p:nvSpPr>
          <p:cNvPr id="1554" name="Google Shape;1554;p46"/>
          <p:cNvSpPr txBox="1"/>
          <p:nvPr>
            <p:ph idx="9" type="subTitle"/>
          </p:nvPr>
        </p:nvSpPr>
        <p:spPr>
          <a:xfrm>
            <a:off x="720000" y="2390325"/>
            <a:ext cx="7783200" cy="20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to build our own database and keep useful information, links, and learning modules for each </a:t>
            </a:r>
            <a:r>
              <a:rPr lang="en"/>
              <a:t>category</a:t>
            </a:r>
            <a:r>
              <a:rPr lang="en"/>
              <a:t> under our Educational Resources page for easy call access to our front-end.  </a:t>
            </a:r>
            <a:endParaRPr/>
          </a:p>
        </p:txBody>
      </p:sp>
      <p:sp>
        <p:nvSpPr>
          <p:cNvPr id="1555" name="Google Shape;1555;p46"/>
          <p:cNvSpPr txBox="1"/>
          <p:nvPr>
            <p:ph idx="13" type="title"/>
          </p:nvPr>
        </p:nvSpPr>
        <p:spPr>
          <a:xfrm>
            <a:off x="629125" y="1250850"/>
            <a:ext cx="3265200" cy="9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Educational Resources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7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</a:t>
            </a:r>
            <a:r>
              <a:rPr lang="en"/>
              <a:t>development</a:t>
            </a:r>
            <a:r>
              <a:rPr lang="en"/>
              <a:t> of API and how we will pull / use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Renewable Energy terms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fun module for students to visualize data</a:t>
            </a:r>
            <a:endParaRPr/>
          </a:p>
        </p:txBody>
      </p:sp>
      <p:sp>
        <p:nvSpPr>
          <p:cNvPr id="1561" name="Google Shape;1561;p47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/ Node API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8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1567" name="Google Shape;1567;p48"/>
          <p:cNvCxnSpPr/>
          <p:nvPr/>
        </p:nvCxnSpPr>
        <p:spPr>
          <a:xfrm rot="10800000">
            <a:off x="1327683" y="2997875"/>
            <a:ext cx="57168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68" name="Google Shape;1568;p48"/>
          <p:cNvSpPr/>
          <p:nvPr/>
        </p:nvSpPr>
        <p:spPr>
          <a:xfrm>
            <a:off x="1327683" y="2937250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2943708" y="2937250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4559721" y="2937250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8"/>
          <p:cNvSpPr/>
          <p:nvPr/>
        </p:nvSpPr>
        <p:spPr>
          <a:xfrm>
            <a:off x="6175746" y="2937250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8"/>
          <p:cNvSpPr txBox="1"/>
          <p:nvPr/>
        </p:nvSpPr>
        <p:spPr>
          <a:xfrm>
            <a:off x="2505110" y="2282400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APR 15</a:t>
            </a:r>
            <a:endParaRPr b="1" sz="25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73" name="Google Shape;1573;p48"/>
          <p:cNvSpPr txBox="1"/>
          <p:nvPr/>
        </p:nvSpPr>
        <p:spPr>
          <a:xfrm>
            <a:off x="5737135" y="2282400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APR 28</a:t>
            </a:r>
            <a:endParaRPr b="1" sz="25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74" name="Google Shape;1574;p48"/>
          <p:cNvSpPr txBox="1"/>
          <p:nvPr/>
        </p:nvSpPr>
        <p:spPr>
          <a:xfrm>
            <a:off x="4121110" y="3386241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APR 22</a:t>
            </a:r>
            <a:endParaRPr b="1" sz="25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75" name="Google Shape;1575;p48"/>
          <p:cNvSpPr txBox="1"/>
          <p:nvPr/>
        </p:nvSpPr>
        <p:spPr>
          <a:xfrm>
            <a:off x="889085" y="3386241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MAR 31</a:t>
            </a:r>
            <a:endParaRPr b="1" sz="25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pSp>
        <p:nvGrpSpPr>
          <p:cNvPr id="1576" name="Google Shape;1576;p48"/>
          <p:cNvGrpSpPr/>
          <p:nvPr/>
        </p:nvGrpSpPr>
        <p:grpSpPr>
          <a:xfrm>
            <a:off x="2745825" y="3339925"/>
            <a:ext cx="517840" cy="518278"/>
            <a:chOff x="3026450" y="831475"/>
            <a:chExt cx="944275" cy="944900"/>
          </a:xfrm>
        </p:grpSpPr>
        <p:sp>
          <p:nvSpPr>
            <p:cNvPr id="1577" name="Google Shape;1577;p48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48"/>
          <p:cNvGrpSpPr/>
          <p:nvPr/>
        </p:nvGrpSpPr>
        <p:grpSpPr>
          <a:xfrm>
            <a:off x="4367083" y="2145767"/>
            <a:ext cx="507382" cy="507382"/>
            <a:chOff x="1565300" y="733100"/>
            <a:chExt cx="1143525" cy="1143525"/>
          </a:xfrm>
        </p:grpSpPr>
        <p:sp>
          <p:nvSpPr>
            <p:cNvPr id="1588" name="Google Shape;1588;p4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48"/>
          <p:cNvGrpSpPr/>
          <p:nvPr/>
        </p:nvGrpSpPr>
        <p:grpSpPr>
          <a:xfrm rot="1659">
            <a:off x="5977864" y="3338433"/>
            <a:ext cx="524411" cy="521270"/>
            <a:chOff x="4134250" y="882850"/>
            <a:chExt cx="843375" cy="844025"/>
          </a:xfrm>
        </p:grpSpPr>
        <p:sp>
          <p:nvSpPr>
            <p:cNvPr id="1596" name="Google Shape;1596;p4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48"/>
          <p:cNvGrpSpPr/>
          <p:nvPr/>
        </p:nvGrpSpPr>
        <p:grpSpPr>
          <a:xfrm>
            <a:off x="1139447" y="2147952"/>
            <a:ext cx="502994" cy="502994"/>
            <a:chOff x="2751400" y="2498775"/>
            <a:chExt cx="652900" cy="652900"/>
          </a:xfrm>
        </p:grpSpPr>
        <p:sp>
          <p:nvSpPr>
            <p:cNvPr id="1602" name="Google Shape;1602;p4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48"/>
          <p:cNvGrpSpPr/>
          <p:nvPr/>
        </p:nvGrpSpPr>
        <p:grpSpPr>
          <a:xfrm rot="5400000">
            <a:off x="7304495" y="2051291"/>
            <a:ext cx="683941" cy="1893379"/>
            <a:chOff x="2916100" y="2780750"/>
            <a:chExt cx="389200" cy="1077375"/>
          </a:xfrm>
        </p:grpSpPr>
        <p:sp>
          <p:nvSpPr>
            <p:cNvPr id="1612" name="Google Shape;1612;p48"/>
            <p:cNvSpPr/>
            <p:nvPr/>
          </p:nvSpPr>
          <p:spPr>
            <a:xfrm>
              <a:off x="3049625" y="3452950"/>
              <a:ext cx="125550" cy="405175"/>
            </a:xfrm>
            <a:custGeom>
              <a:rect b="b" l="l" r="r" t="t"/>
              <a:pathLst>
                <a:path extrusionOk="0" h="16207" w="5022">
                  <a:moveTo>
                    <a:pt x="0" y="0"/>
                  </a:moveTo>
                  <a:lnTo>
                    <a:pt x="2511" y="16206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3063875" y="3452950"/>
              <a:ext cx="97050" cy="196325"/>
            </a:xfrm>
            <a:custGeom>
              <a:rect b="b" l="l" r="r" t="t"/>
              <a:pathLst>
                <a:path extrusionOk="0" h="7853" w="3882">
                  <a:moveTo>
                    <a:pt x="1" y="0"/>
                  </a:moveTo>
                  <a:lnTo>
                    <a:pt x="1941" y="7852"/>
                  </a:lnTo>
                  <a:lnTo>
                    <a:pt x="3881" y="0"/>
                  </a:lnTo>
                  <a:close/>
                </a:path>
              </a:pathLst>
            </a:custGeom>
            <a:solidFill>
              <a:srgbClr val="F9C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3026225" y="3342800"/>
              <a:ext cx="167800" cy="136125"/>
            </a:xfrm>
            <a:custGeom>
              <a:rect b="b" l="l" r="r" t="t"/>
              <a:pathLst>
                <a:path extrusionOk="0" h="5445" w="6712">
                  <a:moveTo>
                    <a:pt x="1073" y="1"/>
                  </a:moveTo>
                  <a:cubicBezTo>
                    <a:pt x="777" y="1393"/>
                    <a:pt x="480" y="2786"/>
                    <a:pt x="160" y="4178"/>
                  </a:cubicBezTo>
                  <a:cubicBezTo>
                    <a:pt x="0" y="4794"/>
                    <a:pt x="503" y="5388"/>
                    <a:pt x="1187" y="5410"/>
                  </a:cubicBezTo>
                  <a:cubicBezTo>
                    <a:pt x="1906" y="5433"/>
                    <a:pt x="2631" y="5445"/>
                    <a:pt x="3356" y="5445"/>
                  </a:cubicBezTo>
                  <a:cubicBezTo>
                    <a:pt x="4080" y="5445"/>
                    <a:pt x="4805" y="5433"/>
                    <a:pt x="5524" y="5410"/>
                  </a:cubicBezTo>
                  <a:cubicBezTo>
                    <a:pt x="6209" y="5388"/>
                    <a:pt x="6711" y="4794"/>
                    <a:pt x="6574" y="4178"/>
                  </a:cubicBezTo>
                  <a:cubicBezTo>
                    <a:pt x="6255" y="2786"/>
                    <a:pt x="5935" y="1393"/>
                    <a:pt x="5661" y="1"/>
                  </a:cubicBezTo>
                  <a:cubicBezTo>
                    <a:pt x="4896" y="24"/>
                    <a:pt x="4132" y="35"/>
                    <a:pt x="3367" y="35"/>
                  </a:cubicBezTo>
                  <a:cubicBezTo>
                    <a:pt x="2603" y="35"/>
                    <a:pt x="1838" y="24"/>
                    <a:pt x="107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3026225" y="3342800"/>
              <a:ext cx="54800" cy="135850"/>
            </a:xfrm>
            <a:custGeom>
              <a:rect b="b" l="l" r="r" t="t"/>
              <a:pathLst>
                <a:path extrusionOk="0" h="5434" w="2192">
                  <a:moveTo>
                    <a:pt x="1073" y="1"/>
                  </a:moveTo>
                  <a:cubicBezTo>
                    <a:pt x="777" y="1393"/>
                    <a:pt x="480" y="2786"/>
                    <a:pt x="160" y="4178"/>
                  </a:cubicBezTo>
                  <a:cubicBezTo>
                    <a:pt x="0" y="4794"/>
                    <a:pt x="503" y="5388"/>
                    <a:pt x="1187" y="5410"/>
                  </a:cubicBezTo>
                  <a:cubicBezTo>
                    <a:pt x="1530" y="5433"/>
                    <a:pt x="1849" y="5433"/>
                    <a:pt x="2192" y="5433"/>
                  </a:cubicBezTo>
                  <a:lnTo>
                    <a:pt x="2192" y="24"/>
                  </a:lnTo>
                  <a:cubicBezTo>
                    <a:pt x="1826" y="24"/>
                    <a:pt x="143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3141500" y="3342800"/>
              <a:ext cx="52525" cy="135850"/>
            </a:xfrm>
            <a:custGeom>
              <a:rect b="b" l="l" r="r" t="t"/>
              <a:pathLst>
                <a:path extrusionOk="0" h="5434" w="2101">
                  <a:moveTo>
                    <a:pt x="1050" y="1"/>
                  </a:moveTo>
                  <a:cubicBezTo>
                    <a:pt x="685" y="1"/>
                    <a:pt x="343" y="24"/>
                    <a:pt x="0" y="24"/>
                  </a:cubicBezTo>
                  <a:lnTo>
                    <a:pt x="0" y="5433"/>
                  </a:lnTo>
                  <a:cubicBezTo>
                    <a:pt x="297" y="5433"/>
                    <a:pt x="616" y="5433"/>
                    <a:pt x="913" y="5410"/>
                  </a:cubicBezTo>
                  <a:cubicBezTo>
                    <a:pt x="1598" y="5388"/>
                    <a:pt x="2100" y="4794"/>
                    <a:pt x="1963" y="4178"/>
                  </a:cubicBezTo>
                  <a:cubicBezTo>
                    <a:pt x="1644" y="2786"/>
                    <a:pt x="1324" y="1393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2963450" y="2780750"/>
              <a:ext cx="295625" cy="633425"/>
            </a:xfrm>
            <a:custGeom>
              <a:rect b="b" l="l" r="r" t="t"/>
              <a:pathLst>
                <a:path extrusionOk="0" h="25337" w="11825">
                  <a:moveTo>
                    <a:pt x="5935" y="0"/>
                  </a:moveTo>
                  <a:cubicBezTo>
                    <a:pt x="5456" y="0"/>
                    <a:pt x="69" y="5661"/>
                    <a:pt x="46" y="12645"/>
                  </a:cubicBezTo>
                  <a:cubicBezTo>
                    <a:pt x="1" y="19653"/>
                    <a:pt x="4086" y="25336"/>
                    <a:pt x="5821" y="25336"/>
                  </a:cubicBezTo>
                  <a:cubicBezTo>
                    <a:pt x="7556" y="25336"/>
                    <a:pt x="11779" y="19698"/>
                    <a:pt x="11801" y="12691"/>
                  </a:cubicBezTo>
                  <a:cubicBezTo>
                    <a:pt x="11824" y="5706"/>
                    <a:pt x="6392" y="23"/>
                    <a:pt x="593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026225" y="2780750"/>
              <a:ext cx="170650" cy="105575"/>
            </a:xfrm>
            <a:custGeom>
              <a:rect b="b" l="l" r="r" t="t"/>
              <a:pathLst>
                <a:path extrusionOk="0" h="4223" w="6826">
                  <a:moveTo>
                    <a:pt x="3424" y="0"/>
                  </a:moveTo>
                  <a:cubicBezTo>
                    <a:pt x="3173" y="0"/>
                    <a:pt x="1507" y="1621"/>
                    <a:pt x="0" y="4200"/>
                  </a:cubicBezTo>
                  <a:lnTo>
                    <a:pt x="6825" y="4223"/>
                  </a:lnTo>
                  <a:cubicBezTo>
                    <a:pt x="5342" y="1643"/>
                    <a:pt x="3652" y="0"/>
                    <a:pt x="3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2966875" y="3143650"/>
              <a:ext cx="288775" cy="44550"/>
            </a:xfrm>
            <a:custGeom>
              <a:rect b="b" l="l" r="r" t="t"/>
              <a:pathLst>
                <a:path extrusionOk="0" h="1782" w="11551">
                  <a:moveTo>
                    <a:pt x="1" y="1"/>
                  </a:moveTo>
                  <a:lnTo>
                    <a:pt x="1" y="1"/>
                  </a:lnTo>
                  <a:cubicBezTo>
                    <a:pt x="46" y="594"/>
                    <a:pt x="138" y="1188"/>
                    <a:pt x="252" y="1758"/>
                  </a:cubicBezTo>
                  <a:lnTo>
                    <a:pt x="11276" y="1781"/>
                  </a:lnTo>
                  <a:cubicBezTo>
                    <a:pt x="11390" y="1211"/>
                    <a:pt x="11482" y="640"/>
                    <a:pt x="11550" y="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095275" y="3228100"/>
              <a:ext cx="34250" cy="227725"/>
            </a:xfrm>
            <a:custGeom>
              <a:rect b="b" l="l" r="r" t="t"/>
              <a:pathLst>
                <a:path extrusionOk="0" h="9109" w="1370">
                  <a:moveTo>
                    <a:pt x="699" y="0"/>
                  </a:moveTo>
                  <a:cubicBezTo>
                    <a:pt x="652" y="0"/>
                    <a:pt x="609" y="25"/>
                    <a:pt x="594" y="69"/>
                  </a:cubicBezTo>
                  <a:cubicBezTo>
                    <a:pt x="594" y="69"/>
                    <a:pt x="594" y="69"/>
                    <a:pt x="571" y="92"/>
                  </a:cubicBezTo>
                  <a:cubicBezTo>
                    <a:pt x="571" y="115"/>
                    <a:pt x="548" y="138"/>
                    <a:pt x="525" y="161"/>
                  </a:cubicBezTo>
                  <a:cubicBezTo>
                    <a:pt x="502" y="229"/>
                    <a:pt x="457" y="321"/>
                    <a:pt x="411" y="435"/>
                  </a:cubicBezTo>
                  <a:cubicBezTo>
                    <a:pt x="366" y="549"/>
                    <a:pt x="320" y="686"/>
                    <a:pt x="297" y="846"/>
                  </a:cubicBezTo>
                  <a:cubicBezTo>
                    <a:pt x="251" y="1005"/>
                    <a:pt x="229" y="1188"/>
                    <a:pt x="183" y="1393"/>
                  </a:cubicBezTo>
                  <a:cubicBezTo>
                    <a:pt x="160" y="1576"/>
                    <a:pt x="160" y="1804"/>
                    <a:pt x="137" y="2032"/>
                  </a:cubicBezTo>
                  <a:cubicBezTo>
                    <a:pt x="137" y="2261"/>
                    <a:pt x="137" y="2489"/>
                    <a:pt x="114" y="2740"/>
                  </a:cubicBezTo>
                  <a:cubicBezTo>
                    <a:pt x="92" y="3242"/>
                    <a:pt x="92" y="3767"/>
                    <a:pt x="69" y="4292"/>
                  </a:cubicBezTo>
                  <a:cubicBezTo>
                    <a:pt x="46" y="4817"/>
                    <a:pt x="46" y="5342"/>
                    <a:pt x="23" y="5844"/>
                  </a:cubicBezTo>
                  <a:cubicBezTo>
                    <a:pt x="23" y="6073"/>
                    <a:pt x="23" y="6324"/>
                    <a:pt x="23" y="6552"/>
                  </a:cubicBezTo>
                  <a:cubicBezTo>
                    <a:pt x="23" y="6780"/>
                    <a:pt x="0" y="6986"/>
                    <a:pt x="0" y="7191"/>
                  </a:cubicBezTo>
                  <a:cubicBezTo>
                    <a:pt x="0" y="7579"/>
                    <a:pt x="0" y="7921"/>
                    <a:pt x="0" y="8150"/>
                  </a:cubicBezTo>
                  <a:cubicBezTo>
                    <a:pt x="0" y="8378"/>
                    <a:pt x="0" y="8515"/>
                    <a:pt x="0" y="8515"/>
                  </a:cubicBezTo>
                  <a:cubicBezTo>
                    <a:pt x="0" y="8834"/>
                    <a:pt x="297" y="9108"/>
                    <a:pt x="685" y="9108"/>
                  </a:cubicBezTo>
                  <a:cubicBezTo>
                    <a:pt x="1050" y="9108"/>
                    <a:pt x="1370" y="8834"/>
                    <a:pt x="1370" y="8515"/>
                  </a:cubicBezTo>
                  <a:cubicBezTo>
                    <a:pt x="1370" y="8515"/>
                    <a:pt x="1370" y="8378"/>
                    <a:pt x="1370" y="8150"/>
                  </a:cubicBezTo>
                  <a:cubicBezTo>
                    <a:pt x="1370" y="7921"/>
                    <a:pt x="1370" y="7579"/>
                    <a:pt x="1370" y="7191"/>
                  </a:cubicBezTo>
                  <a:cubicBezTo>
                    <a:pt x="1370" y="6986"/>
                    <a:pt x="1370" y="6780"/>
                    <a:pt x="1370" y="6552"/>
                  </a:cubicBezTo>
                  <a:cubicBezTo>
                    <a:pt x="1370" y="6324"/>
                    <a:pt x="1370" y="6095"/>
                    <a:pt x="1370" y="5844"/>
                  </a:cubicBezTo>
                  <a:cubicBezTo>
                    <a:pt x="1347" y="5342"/>
                    <a:pt x="1347" y="4817"/>
                    <a:pt x="1324" y="4292"/>
                  </a:cubicBezTo>
                  <a:cubicBezTo>
                    <a:pt x="1324" y="3767"/>
                    <a:pt x="1301" y="3242"/>
                    <a:pt x="1301" y="2740"/>
                  </a:cubicBezTo>
                  <a:cubicBezTo>
                    <a:pt x="1279" y="2489"/>
                    <a:pt x="1279" y="2261"/>
                    <a:pt x="1279" y="2032"/>
                  </a:cubicBezTo>
                  <a:cubicBezTo>
                    <a:pt x="1256" y="1804"/>
                    <a:pt x="1256" y="1576"/>
                    <a:pt x="1233" y="1393"/>
                  </a:cubicBezTo>
                  <a:cubicBezTo>
                    <a:pt x="1210" y="1188"/>
                    <a:pt x="1164" y="1005"/>
                    <a:pt x="1142" y="846"/>
                  </a:cubicBezTo>
                  <a:cubicBezTo>
                    <a:pt x="1096" y="686"/>
                    <a:pt x="1050" y="549"/>
                    <a:pt x="1005" y="435"/>
                  </a:cubicBezTo>
                  <a:cubicBezTo>
                    <a:pt x="982" y="321"/>
                    <a:pt x="936" y="229"/>
                    <a:pt x="890" y="161"/>
                  </a:cubicBezTo>
                  <a:cubicBezTo>
                    <a:pt x="890" y="138"/>
                    <a:pt x="868" y="115"/>
                    <a:pt x="868" y="92"/>
                  </a:cubicBezTo>
                  <a:cubicBezTo>
                    <a:pt x="845" y="69"/>
                    <a:pt x="845" y="69"/>
                    <a:pt x="845" y="69"/>
                  </a:cubicBezTo>
                  <a:cubicBezTo>
                    <a:pt x="822" y="47"/>
                    <a:pt x="799" y="24"/>
                    <a:pt x="776" y="24"/>
                  </a:cubicBezTo>
                  <a:cubicBezTo>
                    <a:pt x="752" y="8"/>
                    <a:pt x="725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916100" y="3237250"/>
              <a:ext cx="141525" cy="218325"/>
            </a:xfrm>
            <a:custGeom>
              <a:rect b="b" l="l" r="r" t="t"/>
              <a:pathLst>
                <a:path extrusionOk="0" h="8733" w="5661">
                  <a:moveTo>
                    <a:pt x="2837" y="0"/>
                  </a:moveTo>
                  <a:cubicBezTo>
                    <a:pt x="2833" y="0"/>
                    <a:pt x="2831" y="0"/>
                    <a:pt x="2831" y="0"/>
                  </a:cubicBezTo>
                  <a:cubicBezTo>
                    <a:pt x="0" y="2534"/>
                    <a:pt x="822" y="6734"/>
                    <a:pt x="3355" y="8537"/>
                  </a:cubicBezTo>
                  <a:cubicBezTo>
                    <a:pt x="3563" y="8673"/>
                    <a:pt x="3733" y="8732"/>
                    <a:pt x="3866" y="8732"/>
                  </a:cubicBezTo>
                  <a:cubicBezTo>
                    <a:pt x="4201" y="8732"/>
                    <a:pt x="4311" y="8361"/>
                    <a:pt x="4246" y="7921"/>
                  </a:cubicBezTo>
                  <a:cubicBezTo>
                    <a:pt x="3903" y="5798"/>
                    <a:pt x="5661" y="5638"/>
                    <a:pt x="5661" y="5638"/>
                  </a:cubicBezTo>
                  <a:cubicBezTo>
                    <a:pt x="5108" y="86"/>
                    <a:pt x="2968" y="0"/>
                    <a:pt x="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3160900" y="3239525"/>
              <a:ext cx="144400" cy="216825"/>
            </a:xfrm>
            <a:custGeom>
              <a:rect b="b" l="l" r="r" t="t"/>
              <a:pathLst>
                <a:path extrusionOk="0" h="8673" w="5776">
                  <a:moveTo>
                    <a:pt x="2948" y="0"/>
                  </a:moveTo>
                  <a:cubicBezTo>
                    <a:pt x="2724" y="0"/>
                    <a:pt x="584" y="143"/>
                    <a:pt x="0" y="5570"/>
                  </a:cubicBezTo>
                  <a:cubicBezTo>
                    <a:pt x="0" y="5570"/>
                    <a:pt x="1758" y="5730"/>
                    <a:pt x="1415" y="7852"/>
                  </a:cubicBezTo>
                  <a:cubicBezTo>
                    <a:pt x="1349" y="8298"/>
                    <a:pt x="1462" y="8672"/>
                    <a:pt x="1807" y="8672"/>
                  </a:cubicBezTo>
                  <a:cubicBezTo>
                    <a:pt x="1938" y="8672"/>
                    <a:pt x="2104" y="8618"/>
                    <a:pt x="2306" y="8492"/>
                  </a:cubicBezTo>
                  <a:cubicBezTo>
                    <a:pt x="4839" y="6688"/>
                    <a:pt x="5775" y="2534"/>
                    <a:pt x="2968" y="1"/>
                  </a:cubicBezTo>
                  <a:cubicBezTo>
                    <a:pt x="2968" y="1"/>
                    <a:pt x="2961" y="0"/>
                    <a:pt x="2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3017100" y="2934225"/>
              <a:ext cx="187750" cy="187200"/>
            </a:xfrm>
            <a:custGeom>
              <a:rect b="b" l="l" r="r" t="t"/>
              <a:pathLst>
                <a:path extrusionOk="0" h="7488" w="7510">
                  <a:moveTo>
                    <a:pt x="3725" y="1"/>
                  </a:moveTo>
                  <a:cubicBezTo>
                    <a:pt x="1667" y="1"/>
                    <a:pt x="0" y="1681"/>
                    <a:pt x="0" y="3722"/>
                  </a:cubicBezTo>
                  <a:cubicBezTo>
                    <a:pt x="0" y="5799"/>
                    <a:pt x="1666" y="7488"/>
                    <a:pt x="3721" y="7488"/>
                  </a:cubicBezTo>
                  <a:cubicBezTo>
                    <a:pt x="5798" y="7488"/>
                    <a:pt x="7487" y="5821"/>
                    <a:pt x="7487" y="3744"/>
                  </a:cubicBezTo>
                  <a:cubicBezTo>
                    <a:pt x="7510" y="1690"/>
                    <a:pt x="5821" y="1"/>
                    <a:pt x="3766" y="1"/>
                  </a:cubicBezTo>
                  <a:cubicBezTo>
                    <a:pt x="3753" y="1"/>
                    <a:pt x="3739" y="1"/>
                    <a:pt x="3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3031925" y="2949075"/>
              <a:ext cx="158100" cy="157525"/>
            </a:xfrm>
            <a:custGeom>
              <a:rect b="b" l="l" r="r" t="t"/>
              <a:pathLst>
                <a:path extrusionOk="0" h="6301" w="6324">
                  <a:moveTo>
                    <a:pt x="3132" y="0"/>
                  </a:moveTo>
                  <a:cubicBezTo>
                    <a:pt x="1393" y="0"/>
                    <a:pt x="1" y="1407"/>
                    <a:pt x="1" y="3128"/>
                  </a:cubicBezTo>
                  <a:cubicBezTo>
                    <a:pt x="1" y="4885"/>
                    <a:pt x="1393" y="6300"/>
                    <a:pt x="3151" y="6300"/>
                  </a:cubicBezTo>
                  <a:cubicBezTo>
                    <a:pt x="4885" y="6300"/>
                    <a:pt x="6300" y="4908"/>
                    <a:pt x="6300" y="3150"/>
                  </a:cubicBezTo>
                  <a:cubicBezTo>
                    <a:pt x="6323" y="1416"/>
                    <a:pt x="4908" y="0"/>
                    <a:pt x="3173" y="0"/>
                  </a:cubicBezTo>
                  <a:cubicBezTo>
                    <a:pt x="3159" y="0"/>
                    <a:pt x="3145" y="0"/>
                    <a:pt x="3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3049050" y="2966200"/>
              <a:ext cx="123275" cy="123275"/>
            </a:xfrm>
            <a:custGeom>
              <a:rect b="b" l="l" r="r" t="t"/>
              <a:pathLst>
                <a:path extrusionOk="0" h="4931" w="4931">
                  <a:moveTo>
                    <a:pt x="2466" y="0"/>
                  </a:moveTo>
                  <a:cubicBezTo>
                    <a:pt x="1119" y="0"/>
                    <a:pt x="0" y="1096"/>
                    <a:pt x="0" y="2443"/>
                  </a:cubicBezTo>
                  <a:cubicBezTo>
                    <a:pt x="0" y="3812"/>
                    <a:pt x="1096" y="4930"/>
                    <a:pt x="2466" y="4930"/>
                  </a:cubicBezTo>
                  <a:cubicBezTo>
                    <a:pt x="3812" y="4930"/>
                    <a:pt x="4931" y="3835"/>
                    <a:pt x="4931" y="2465"/>
                  </a:cubicBezTo>
                  <a:cubicBezTo>
                    <a:pt x="4931" y="1119"/>
                    <a:pt x="3835" y="0"/>
                    <a:pt x="2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6" name="Google Shape;1626;p48"/>
          <p:cNvSpPr txBox="1"/>
          <p:nvPr>
            <p:ph idx="4294967295" type="subTitle"/>
          </p:nvPr>
        </p:nvSpPr>
        <p:spPr>
          <a:xfrm>
            <a:off x="2166835" y="1637425"/>
            <a:ext cx="16758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 will be built</a:t>
            </a:r>
            <a:endParaRPr/>
          </a:p>
        </p:txBody>
      </p:sp>
      <p:sp>
        <p:nvSpPr>
          <p:cNvPr id="1627" name="Google Shape;1627;p48"/>
          <p:cNvSpPr txBox="1"/>
          <p:nvPr>
            <p:ph idx="4294967295" type="subTitle"/>
          </p:nvPr>
        </p:nvSpPr>
        <p:spPr>
          <a:xfrm>
            <a:off x="3782860" y="3804441"/>
            <a:ext cx="16758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Full integration of front-end to back-end</a:t>
            </a:r>
            <a:endParaRPr/>
          </a:p>
        </p:txBody>
      </p:sp>
      <p:sp>
        <p:nvSpPr>
          <p:cNvPr id="1628" name="Google Shape;1628;p48"/>
          <p:cNvSpPr txBox="1"/>
          <p:nvPr>
            <p:ph idx="4294967295" type="subTitle"/>
          </p:nvPr>
        </p:nvSpPr>
        <p:spPr>
          <a:xfrm>
            <a:off x="5402182" y="1441250"/>
            <a:ext cx="16758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 Presentation and demonstration</a:t>
            </a:r>
            <a:endParaRPr/>
          </a:p>
        </p:txBody>
      </p:sp>
      <p:sp>
        <p:nvSpPr>
          <p:cNvPr id="1629" name="Google Shape;1629;p48"/>
          <p:cNvSpPr txBox="1"/>
          <p:nvPr>
            <p:ph idx="4294967295" type="subTitle"/>
          </p:nvPr>
        </p:nvSpPr>
        <p:spPr>
          <a:xfrm>
            <a:off x="550845" y="3804441"/>
            <a:ext cx="16758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 will be completed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9"/>
          <p:cNvSpPr txBox="1"/>
          <p:nvPr>
            <p:ph type="title"/>
          </p:nvPr>
        </p:nvSpPr>
        <p:spPr>
          <a:xfrm>
            <a:off x="1166250" y="1192675"/>
            <a:ext cx="6811500" cy="175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35" name="Google Shape;1635;p49"/>
          <p:cNvSpPr txBox="1"/>
          <p:nvPr>
            <p:ph type="title"/>
          </p:nvPr>
        </p:nvSpPr>
        <p:spPr>
          <a:xfrm>
            <a:off x="1166250" y="2571750"/>
            <a:ext cx="6811500" cy="8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3" name="Google Shape;1443;p34"/>
          <p:cNvSpPr txBox="1"/>
          <p:nvPr>
            <p:ph idx="1" type="subTitle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</a:t>
            </a:r>
            <a:r>
              <a:rPr lang="en"/>
              <a:t>ntroduce</a:t>
            </a:r>
            <a:r>
              <a:rPr lang="en"/>
              <a:t> our project idea and team </a:t>
            </a:r>
            <a:r>
              <a:rPr lang="en"/>
              <a:t>members</a:t>
            </a:r>
            <a:r>
              <a:rPr lang="en"/>
              <a:t>.</a:t>
            </a:r>
            <a:endParaRPr/>
          </a:p>
        </p:txBody>
      </p:sp>
      <p:sp>
        <p:nvSpPr>
          <p:cNvPr id="1444" name="Google Shape;1444;p34"/>
          <p:cNvSpPr txBox="1"/>
          <p:nvPr>
            <p:ph idx="2" type="title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5" name="Google Shape;1445;p34"/>
          <p:cNvSpPr txBox="1"/>
          <p:nvPr>
            <p:ph idx="3" type="subTitle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in-depth look at our progress thus far.</a:t>
            </a:r>
            <a:endParaRPr/>
          </a:p>
        </p:txBody>
      </p:sp>
      <p:sp>
        <p:nvSpPr>
          <p:cNvPr id="1446" name="Google Shape;1446;p34"/>
          <p:cNvSpPr txBox="1"/>
          <p:nvPr>
            <p:ph idx="4" type="title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447" name="Google Shape;1447;p34"/>
          <p:cNvSpPr txBox="1"/>
          <p:nvPr>
            <p:ph idx="5" type="subTitle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our application design and current features. </a:t>
            </a:r>
            <a:endParaRPr/>
          </a:p>
        </p:txBody>
      </p:sp>
      <p:sp>
        <p:nvSpPr>
          <p:cNvPr id="1448" name="Google Shape;1448;p34"/>
          <p:cNvSpPr txBox="1"/>
          <p:nvPr>
            <p:ph idx="6" type="title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49" name="Google Shape;1449;p34"/>
          <p:cNvSpPr txBox="1"/>
          <p:nvPr>
            <p:ph idx="7" type="subTitle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plans for finishing our application. </a:t>
            </a:r>
            <a:endParaRPr/>
          </a:p>
        </p:txBody>
      </p:sp>
      <p:sp>
        <p:nvSpPr>
          <p:cNvPr id="1450" name="Google Shape;1450;p34"/>
          <p:cNvSpPr txBox="1"/>
          <p:nvPr>
            <p:ph idx="8" type="title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51" name="Google Shape;1451;p34"/>
          <p:cNvSpPr txBox="1"/>
          <p:nvPr>
            <p:ph idx="9" type="title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2" name="Google Shape;1452;p34"/>
          <p:cNvSpPr txBox="1"/>
          <p:nvPr>
            <p:ph idx="13" type="title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3" name="Google Shape;1453;p34"/>
          <p:cNvSpPr txBox="1"/>
          <p:nvPr>
            <p:ph idx="14" type="title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4" name="Google Shape;1454;p34"/>
          <p:cNvSpPr txBox="1"/>
          <p:nvPr>
            <p:ph idx="15" type="title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5"/>
          <p:cNvSpPr txBox="1"/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(again)</a:t>
            </a:r>
            <a:endParaRPr/>
          </a:p>
        </p:txBody>
      </p:sp>
      <p:sp>
        <p:nvSpPr>
          <p:cNvPr id="1460" name="Google Shape;1460;p35"/>
          <p:cNvSpPr txBox="1"/>
          <p:nvPr>
            <p:ph idx="2" type="title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466" name="Google Shape;1466;p36"/>
          <p:cNvSpPr txBox="1"/>
          <p:nvPr/>
        </p:nvSpPr>
        <p:spPr>
          <a:xfrm>
            <a:off x="3095925" y="2757900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67" name="Google Shape;1467;p36"/>
          <p:cNvSpPr/>
          <p:nvPr/>
        </p:nvSpPr>
        <p:spPr>
          <a:xfrm>
            <a:off x="312050" y="1629900"/>
            <a:ext cx="1443600" cy="2598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6"/>
          <p:cNvSpPr txBox="1"/>
          <p:nvPr/>
        </p:nvSpPr>
        <p:spPr>
          <a:xfrm>
            <a:off x="337250" y="2839250"/>
            <a:ext cx="1418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Dani </a:t>
            </a:r>
            <a:endParaRPr b="1" sz="21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DiTomasso</a:t>
            </a:r>
            <a:endParaRPr b="1" sz="21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69" name="Google Shape;1469;p36"/>
          <p:cNvSpPr txBox="1"/>
          <p:nvPr/>
        </p:nvSpPr>
        <p:spPr>
          <a:xfrm>
            <a:off x="324650" y="3626550"/>
            <a:ext cx="1418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Front-End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Developer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0" name="Google Shape;1470;p36"/>
          <p:cNvSpPr/>
          <p:nvPr/>
        </p:nvSpPr>
        <p:spPr>
          <a:xfrm>
            <a:off x="2081125" y="1629900"/>
            <a:ext cx="1443600" cy="2598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6"/>
          <p:cNvSpPr/>
          <p:nvPr/>
        </p:nvSpPr>
        <p:spPr>
          <a:xfrm>
            <a:off x="3850188" y="1629900"/>
            <a:ext cx="1443600" cy="2598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6"/>
          <p:cNvSpPr/>
          <p:nvPr/>
        </p:nvSpPr>
        <p:spPr>
          <a:xfrm>
            <a:off x="5556125" y="1629900"/>
            <a:ext cx="1443600" cy="2598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6"/>
          <p:cNvSpPr/>
          <p:nvPr/>
        </p:nvSpPr>
        <p:spPr>
          <a:xfrm>
            <a:off x="7287300" y="1629900"/>
            <a:ext cx="1443600" cy="2598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4" name="Google Shape;1474;p36"/>
          <p:cNvPicPr preferRelativeResize="0"/>
          <p:nvPr/>
        </p:nvPicPr>
        <p:blipFill rotWithShape="1">
          <a:blip r:embed="rId3">
            <a:alphaModFix/>
          </a:blip>
          <a:srcRect b="32028" l="0" r="0" t="5319"/>
          <a:stretch/>
        </p:blipFill>
        <p:spPr>
          <a:xfrm>
            <a:off x="534200" y="1799613"/>
            <a:ext cx="999299" cy="93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600" y="1799625"/>
            <a:ext cx="857538" cy="85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36"/>
          <p:cNvSpPr txBox="1"/>
          <p:nvPr/>
        </p:nvSpPr>
        <p:spPr>
          <a:xfrm>
            <a:off x="2100025" y="2839250"/>
            <a:ext cx="1418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Daniel</a:t>
            </a:r>
            <a:endParaRPr b="1" sz="19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Dorticos-Rossi</a:t>
            </a:r>
            <a:endParaRPr b="1" sz="19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77" name="Google Shape;1477;p36"/>
          <p:cNvSpPr txBox="1"/>
          <p:nvPr/>
        </p:nvSpPr>
        <p:spPr>
          <a:xfrm>
            <a:off x="2087425" y="3626550"/>
            <a:ext cx="1418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Full-Stack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Developer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78" name="Google Shape;14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225" y="1838825"/>
            <a:ext cx="857550" cy="8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36"/>
          <p:cNvSpPr txBox="1"/>
          <p:nvPr/>
        </p:nvSpPr>
        <p:spPr>
          <a:xfrm>
            <a:off x="3831225" y="2839250"/>
            <a:ext cx="1418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Eric</a:t>
            </a:r>
            <a:endParaRPr b="1" sz="19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Carson</a:t>
            </a:r>
            <a:endParaRPr b="1" sz="19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80" name="Google Shape;1480;p36"/>
          <p:cNvSpPr txBox="1"/>
          <p:nvPr/>
        </p:nvSpPr>
        <p:spPr>
          <a:xfrm>
            <a:off x="3831225" y="3626550"/>
            <a:ext cx="1418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Back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-End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Developer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81" name="Google Shape;1481;p36"/>
          <p:cNvSpPr txBox="1"/>
          <p:nvPr>
            <p:ph type="title"/>
          </p:nvPr>
        </p:nvSpPr>
        <p:spPr>
          <a:xfrm>
            <a:off x="720000" y="9086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“Crusading Towards a more Renewable Future”</a:t>
            </a:r>
            <a:endParaRPr i="1" sz="2400"/>
          </a:p>
        </p:txBody>
      </p:sp>
      <p:pic>
        <p:nvPicPr>
          <p:cNvPr id="1482" name="Google Shape;14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150" y="1838825"/>
            <a:ext cx="857550" cy="8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36"/>
          <p:cNvSpPr txBox="1"/>
          <p:nvPr/>
        </p:nvSpPr>
        <p:spPr>
          <a:xfrm>
            <a:off x="5559250" y="2839250"/>
            <a:ext cx="1418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Yousif Moftah</a:t>
            </a:r>
            <a:endParaRPr b="1" sz="20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84" name="Google Shape;1484;p36"/>
          <p:cNvSpPr txBox="1"/>
          <p:nvPr/>
        </p:nvSpPr>
        <p:spPr>
          <a:xfrm>
            <a:off x="5559263" y="3626550"/>
            <a:ext cx="1418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Back-End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Developer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85" name="Google Shape;1485;p36"/>
          <p:cNvPicPr preferRelativeResize="0"/>
          <p:nvPr/>
        </p:nvPicPr>
        <p:blipFill rotWithShape="1">
          <a:blip r:embed="rId7">
            <a:alphaModFix/>
          </a:blip>
          <a:srcRect b="17797" l="0" r="0" t="10497"/>
          <a:stretch/>
        </p:blipFill>
        <p:spPr>
          <a:xfrm rot="5400000">
            <a:off x="7610500" y="1838825"/>
            <a:ext cx="857551" cy="85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36"/>
          <p:cNvSpPr txBox="1"/>
          <p:nvPr/>
        </p:nvSpPr>
        <p:spPr>
          <a:xfrm>
            <a:off x="7306225" y="2839250"/>
            <a:ext cx="1418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Jordan</a:t>
            </a:r>
            <a:endParaRPr b="1" sz="20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Oberstein</a:t>
            </a:r>
            <a:endParaRPr b="1" sz="20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87" name="Google Shape;1487;p36"/>
          <p:cNvSpPr txBox="1"/>
          <p:nvPr/>
        </p:nvSpPr>
        <p:spPr>
          <a:xfrm>
            <a:off x="7306175" y="3626550"/>
            <a:ext cx="1418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Back-End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Developer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7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1493" name="Google Shape;1493;p37"/>
          <p:cNvSpPr txBox="1"/>
          <p:nvPr>
            <p:ph idx="1" type="body"/>
          </p:nvPr>
        </p:nvSpPr>
        <p:spPr>
          <a:xfrm>
            <a:off x="720000" y="1274675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>
                <a:latin typeface="Cuprum"/>
                <a:ea typeface="Cuprum"/>
                <a:cs typeface="Cuprum"/>
                <a:sym typeface="Cuprum"/>
              </a:rPr>
              <a:t>Display Surface Skin Temperature and Wind Speed in the state of New York in an easy to understand fashion. </a:t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508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  <a:p>
            <a:pPr indent="-330200" lvl="0" marL="457200" marR="50800" rtl="0" algn="l">
              <a:spcBef>
                <a:spcPts val="100"/>
              </a:spcBef>
              <a:spcAft>
                <a:spcPts val="100"/>
              </a:spcAft>
              <a:buSzPts val="1600"/>
              <a:buChar char="●"/>
            </a:pPr>
            <a:r>
              <a:rPr b="1" lang="en" sz="2000">
                <a:latin typeface="Cuprum"/>
                <a:ea typeface="Cuprum"/>
                <a:cs typeface="Cuprum"/>
                <a:sym typeface="Cuprum"/>
              </a:rPr>
              <a:t>The user can draw their own conclusions as to where the best location to place renewable energy sources would be.</a:t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94" name="Google Shape;1494;p37"/>
          <p:cNvSpPr txBox="1"/>
          <p:nvPr>
            <p:ph idx="2" type="body"/>
          </p:nvPr>
        </p:nvSpPr>
        <p:spPr>
          <a:xfrm>
            <a:off x="4678200" y="1274550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>
                <a:latin typeface="Cuprum"/>
                <a:ea typeface="Cuprum"/>
                <a:cs typeface="Cuprum"/>
                <a:sym typeface="Cuprum"/>
              </a:rPr>
              <a:t>Part 1: Learning Modules will be available for K-12 educators to use as learning supplements</a:t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508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marR="50800" rtl="0" algn="l">
              <a:spcBef>
                <a:spcPts val="100"/>
              </a:spcBef>
              <a:spcAft>
                <a:spcPts val="0"/>
              </a:spcAft>
              <a:buSzPts val="2000"/>
              <a:buFont typeface="Cuprum"/>
              <a:buChar char="●"/>
            </a:pPr>
            <a:r>
              <a:rPr b="1" lang="en" sz="2000">
                <a:latin typeface="Cuprum"/>
                <a:ea typeface="Cuprum"/>
                <a:cs typeface="Cuprum"/>
                <a:sym typeface="Cuprum"/>
              </a:rPr>
              <a:t>Part 2: Data Visualization components will allow users to explore data</a:t>
            </a:r>
            <a:endParaRPr b="1" sz="2000"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8"/>
          <p:cNvSpPr txBox="1"/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 </a:t>
            </a:r>
            <a:endParaRPr/>
          </a:p>
        </p:txBody>
      </p:sp>
      <p:sp>
        <p:nvSpPr>
          <p:cNvPr id="1500" name="Google Shape;1500;p38"/>
          <p:cNvSpPr txBox="1"/>
          <p:nvPr>
            <p:ph idx="2" type="title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1" name="Google Shape;1501;p38"/>
          <p:cNvSpPr txBox="1"/>
          <p:nvPr>
            <p:ph idx="1" type="subTitle"/>
          </p:nvPr>
        </p:nvSpPr>
        <p:spPr>
          <a:xfrm>
            <a:off x="1334875" y="2908575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 so far and </a:t>
            </a:r>
            <a:r>
              <a:rPr lang="en"/>
              <a:t>changes</a:t>
            </a:r>
            <a:r>
              <a:rPr lang="en"/>
              <a:t> we’ve made.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9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Development</a:t>
            </a:r>
            <a:endParaRPr/>
          </a:p>
        </p:txBody>
      </p:sp>
      <p:sp>
        <p:nvSpPr>
          <p:cNvPr id="1507" name="Google Shape;1507;p39"/>
          <p:cNvSpPr txBox="1"/>
          <p:nvPr>
            <p:ph idx="1" type="subTitle"/>
          </p:nvPr>
        </p:nvSpPr>
        <p:spPr>
          <a:xfrm>
            <a:off x="3274850" y="1882750"/>
            <a:ext cx="2198700" cy="26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was utilized extensively to create our navbar, footer with all of NASA’s socials, and in the creation of our cards for the dynamic layout of our page.</a:t>
            </a:r>
            <a:endParaRPr/>
          </a:p>
        </p:txBody>
      </p:sp>
      <p:sp>
        <p:nvSpPr>
          <p:cNvPr id="1508" name="Google Shape;1508;p39"/>
          <p:cNvSpPr txBox="1"/>
          <p:nvPr>
            <p:ph idx="2" type="title"/>
          </p:nvPr>
        </p:nvSpPr>
        <p:spPr>
          <a:xfrm>
            <a:off x="3274838" y="141540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1509" name="Google Shape;1509;p39"/>
          <p:cNvSpPr txBox="1"/>
          <p:nvPr>
            <p:ph idx="3" type="subTitle"/>
          </p:nvPr>
        </p:nvSpPr>
        <p:spPr>
          <a:xfrm>
            <a:off x="6089550" y="1882750"/>
            <a:ext cx="21987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and Javascript were used to create the layout for our application elements found in the Surface T</a:t>
            </a:r>
            <a:r>
              <a:rPr lang="en"/>
              <a:t>emperature</a:t>
            </a:r>
            <a:r>
              <a:rPr lang="en"/>
              <a:t> Data page, the Wind Velocity Data page, and our Educational Resources page.</a:t>
            </a:r>
            <a:endParaRPr/>
          </a:p>
        </p:txBody>
      </p:sp>
      <p:sp>
        <p:nvSpPr>
          <p:cNvPr id="1510" name="Google Shape;1510;p39"/>
          <p:cNvSpPr txBox="1"/>
          <p:nvPr>
            <p:ph idx="4" type="title"/>
          </p:nvPr>
        </p:nvSpPr>
        <p:spPr>
          <a:xfrm>
            <a:off x="5862888" y="1415400"/>
            <a:ext cx="26520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REACT/JAVASCRIPT</a:t>
            </a:r>
            <a:endParaRPr/>
          </a:p>
        </p:txBody>
      </p:sp>
      <p:sp>
        <p:nvSpPr>
          <p:cNvPr id="1511" name="Google Shape;1511;p39"/>
          <p:cNvSpPr txBox="1"/>
          <p:nvPr>
            <p:ph idx="9" type="subTitle"/>
          </p:nvPr>
        </p:nvSpPr>
        <p:spPr>
          <a:xfrm>
            <a:off x="629125" y="1882750"/>
            <a:ext cx="2198700" cy="31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design of our application is in HTML and CSS.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customize our website </a:t>
            </a:r>
            <a:r>
              <a:rPr lang="en"/>
              <a:t>further</a:t>
            </a:r>
            <a:r>
              <a:rPr lang="en"/>
              <a:t> than what bootstrap provides, the addition of “!important” was useful in overriding some of the </a:t>
            </a:r>
            <a:r>
              <a:rPr lang="en"/>
              <a:t>predetermined</a:t>
            </a:r>
            <a:r>
              <a:rPr lang="en"/>
              <a:t> CSS.</a:t>
            </a:r>
            <a:endParaRPr/>
          </a:p>
        </p:txBody>
      </p:sp>
      <p:sp>
        <p:nvSpPr>
          <p:cNvPr id="1512" name="Google Shape;1512;p39"/>
          <p:cNvSpPr txBox="1"/>
          <p:nvPr>
            <p:ph idx="13" type="title"/>
          </p:nvPr>
        </p:nvSpPr>
        <p:spPr>
          <a:xfrm>
            <a:off x="629113" y="141540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0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guidance from NYS regents testing material and educator feedback, we have decided to make a renewable energy modules page which includes: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Renewable Energy terms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fun module for students to visualize data</a:t>
            </a:r>
            <a:endParaRPr/>
          </a:p>
        </p:txBody>
      </p:sp>
      <p:sp>
        <p:nvSpPr>
          <p:cNvPr id="1518" name="Google Shape;1518;p40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1"/>
          <p:cNvSpPr txBox="1"/>
          <p:nvPr>
            <p:ph idx="1" type="subTitle"/>
          </p:nvPr>
        </p:nvSpPr>
        <p:spPr>
          <a:xfrm>
            <a:off x="720000" y="1875650"/>
            <a:ext cx="71910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Modules supplemented with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Wind Velocity Data over 1 year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Surface Temperature Data over 1 year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Planned scope: New York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currently as slider component to display change over 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for exploration of questions such as potential seasonal </a:t>
            </a:r>
            <a:r>
              <a:rPr lang="en"/>
              <a:t>performance</a:t>
            </a:r>
            <a:r>
              <a:rPr lang="en"/>
              <a:t> or intensity in different seasons</a:t>
            </a:r>
            <a:endParaRPr/>
          </a:p>
        </p:txBody>
      </p:sp>
      <p:sp>
        <p:nvSpPr>
          <p:cNvPr id="1524" name="Google Shape;1524;p41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