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C7E3-8EF4-4667-8708-587B58D98F91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75A202-A14B-42EA-8DCC-4B2318AC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7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C7E3-8EF4-4667-8708-587B58D98F91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75A202-A14B-42EA-8DCC-4B2318AC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6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C7E3-8EF4-4667-8708-587B58D98F91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75A202-A14B-42EA-8DCC-4B2318AC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86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C7E3-8EF4-4667-8708-587B58D98F91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75A202-A14B-42EA-8DCC-4B2318ACC4B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6208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C7E3-8EF4-4667-8708-587B58D98F91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75A202-A14B-42EA-8DCC-4B2318AC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17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C7E3-8EF4-4667-8708-587B58D98F91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A202-A14B-42EA-8DCC-4B2318AC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43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C7E3-8EF4-4667-8708-587B58D98F91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A202-A14B-42EA-8DCC-4B2318AC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40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C7E3-8EF4-4667-8708-587B58D98F91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A202-A14B-42EA-8DCC-4B2318AC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02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203C7E3-8EF4-4667-8708-587B58D98F91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75A202-A14B-42EA-8DCC-4B2318AC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5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C7E3-8EF4-4667-8708-587B58D98F91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A202-A14B-42EA-8DCC-4B2318AC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4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C7E3-8EF4-4667-8708-587B58D98F91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75A202-A14B-42EA-8DCC-4B2318AC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9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C7E3-8EF4-4667-8708-587B58D98F91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A202-A14B-42EA-8DCC-4B2318AC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1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C7E3-8EF4-4667-8708-587B58D98F91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A202-A14B-42EA-8DCC-4B2318AC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5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C7E3-8EF4-4667-8708-587B58D98F91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A202-A14B-42EA-8DCC-4B2318AC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1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C7E3-8EF4-4667-8708-587B58D98F91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A202-A14B-42EA-8DCC-4B2318AC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1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C7E3-8EF4-4667-8708-587B58D98F91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A202-A14B-42EA-8DCC-4B2318AC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5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C7E3-8EF4-4667-8708-587B58D98F91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A202-A14B-42EA-8DCC-4B2318AC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4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C7E3-8EF4-4667-8708-587B58D98F91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5A202-A14B-42EA-8DCC-4B2318AC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96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.9/Android/pegawai/nama_file.php" TargetMode="External"/><Relationship Id="rId2" Type="http://schemas.openxmlformats.org/officeDocument/2006/relationships/hyperlink" Target="http://192.168.1.9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5C0F-3BD8-497E-A59D-CBB5AE9C1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Pembuatan</a:t>
            </a:r>
            <a:r>
              <a:rPr lang="en-US"/>
              <a:t> Aplikasi Android dengan Koneksi Db MySQL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2F5CF-2A7D-43ED-976F-39911D86D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Chandra Hardiawan</a:t>
            </a:r>
          </a:p>
        </p:txBody>
      </p:sp>
    </p:spTree>
    <p:extLst>
      <p:ext uri="{BB962C8B-B14F-4D97-AF65-F5344CB8AC3E}">
        <p14:creationId xmlns:p14="http://schemas.microsoft.com/office/powerpoint/2010/main" val="156334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AEFF984-1CC5-44B8-B0BE-12FCC7FD04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821" y="626066"/>
            <a:ext cx="909867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Silahkan buat Java Class baru di dalam package yang ada dengan nama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Konfigurasi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 kalian ikuti kode programnya sebagai berikut: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Sebagai catatan jangan lupa perhatikan bagian URL (Pemanggilan file PHP yang ada di Server).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Sesuaikan Dengan IP kalian masing-masing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AE68BC-3C33-4F05-9F85-DA193374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1962408"/>
            <a:ext cx="11295779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com.chandra.catatsuhu;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Konfigurasi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//Dibawah ini adalah Pengalamatan tempat tersimpannya Lokasi Skrip PHP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//Alamatnya tertuju ke file PHP dimana PHP file tersebut disimpan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//JANGAN LUPA gunakan IP SESUAI DENGAN IP SERVER atau nama domain ya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final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URL_GET_SUHU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"http://192.168.43.94/android_suhusiswa/data/suhulihatdata.php"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final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URL_ADD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"http://192.168.43.94/android_suhusiswa/data/suhutambah.php"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//Dibawah ini merupakan script atau perintah untuk mengirim permintaan ke dalam Skrip PHP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final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KEY_NIS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"nis"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final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KEY_SUHU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"suhu"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//JSON Tags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final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TAG_JSON_ARRAY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final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TAG_ID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"nis"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final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TAG_SUHU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"suhu"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//ID SISWA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final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ID_SISWA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"nis"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67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89A6B-630A-4F4E-8CDB-CBBAE7B66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1" y="762073"/>
            <a:ext cx="7492999" cy="1092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Setelah selesai membuat java class konfigurasi, selanjutnya silahkan buat java class kembali dengan nama </a:t>
            </a:r>
            <a:r>
              <a:rPr lang="en-US" sz="1600" b="1"/>
              <a:t>RequestHandler</a:t>
            </a:r>
            <a:r>
              <a:rPr lang="en-US" sz="1600"/>
              <a:t>. Java Class ini kita gunakan untuk menangani permintaan jaringan. Silahkan ikuti kode program untuk java class </a:t>
            </a:r>
            <a:r>
              <a:rPr lang="en-US" sz="1600" b="1"/>
              <a:t>RequestHandler </a:t>
            </a:r>
            <a:r>
              <a:rPr lang="en-US" sz="1600"/>
              <a:t>seperti di berikut ini: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C6FC20-E36E-4267-84A8-DBB60AA84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900" y="54193"/>
            <a:ext cx="3302000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RequestHandler {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//Metode yang digunakan mengirim httpPostRequest</a:t>
            </a:r>
            <a:b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sendPostRequest(String requestURL, HashMap&lt;String, String&gt; postDataParams) {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//Membuat URL</a:t>
            </a:r>
            <a:b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 url;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//Objek StringBuilder digunakan menyimpan pesan diambil dari server</a:t>
            </a:r>
            <a:b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StringBuilder sb =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StringBuilder();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//Inisialisasi URL</a:t>
            </a:r>
            <a:b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 =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URL(requestURL);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//Koneksi HttpURLConnection</a:t>
            </a:r>
            <a:b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HttpURLConnection conn = (HttpURLConnection)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url.openConnection();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//Konfigurasi koneksi</a:t>
            </a:r>
            <a:b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conn.setReadTimeout(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15000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conn.setConnectTimeout(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15000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conn.setRequestMethod(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conn.setDoInput(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conn.setDoOutput(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//Membuat Keluaran Stream</a:t>
            </a:r>
            <a:b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OutputStream os = conn.getOutputStream();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//Menuliskan Parameter Untuk Permintaan</a:t>
            </a:r>
            <a:b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//Kita menggunakan metode getPostDataString yang didefinisikan di bawah ini</a:t>
            </a:r>
            <a:b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BufferedWriter writer =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BufferedWriter(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OutputStreamWriter(os,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writer.write(getPostDataString(postDataParams));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writer.flush();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writer.close();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os.close();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responseCode = conn.getResponseCode();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(responseCode == HttpsURLConnection.</a:t>
            </a:r>
            <a:r>
              <a:rPr kumimoji="0" lang="en-US" altLang="en-US" sz="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HTTP_OK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BufferedReader br =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BufferedReader(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b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InputStreamReader(conn.getInputStream()));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sb =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StringBuilder();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String response;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//Pembaca respon server</a:t>
            </a:r>
            <a:b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((response = br.readLine()) !=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sb.append(response);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(Exception e) {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e.printStackTrace();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sb.toString();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sendGetRequest(String requestURL) {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StringBuilder sb =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StringBuilder();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URL url =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URL(requestURL);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HttpURLConnection con = (HttpURLConnection)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url.openConnection();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BufferedReader bufferedReader =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BufferedReader(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b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InputStreamReader(con.getInputStream()));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String s;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((s = bufferedReader.readLine()) !=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sb.append(s +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(Exception e) {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sb.toString();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sendGetRequestParam(String requestURL, String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id) {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StringBuilder sb =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StringBuilder();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URL url =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URL(requestURL + id);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HttpURLConnection con = (HttpURLConnection)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url.openConnection();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BufferedReader bufferedReader =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BufferedReader(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b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InputStreamReader(con.getInputStream()));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String s;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((s = bufferedReader.readLine()) !=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sb.append(s +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(Exception e) {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sb.toString();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getPostDataString(HashMap&lt;String, String&gt;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params)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throws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UnsupportedEncodingException {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StringBuilder result =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StringBuilder();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 =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(Map.Entry&lt;String, String&gt; entry : params.entrySet())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(first)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first =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result.append(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"&amp;"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result.append(URLEncoder.</a:t>
            </a:r>
            <a: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encode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(entry.getKey(),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result.append(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"="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result.append(URLEncoder.</a:t>
            </a:r>
            <a: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encode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(entry.getValue(),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result.toString();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0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DC13B-5C68-4F1A-958B-47F988E0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63" y="729939"/>
            <a:ext cx="7258993" cy="5398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Selanjutnya mari kita rubah tampilan dari </a:t>
            </a:r>
            <a:r>
              <a:rPr lang="en-US" b="1"/>
              <a:t>activity_main.xml</a:t>
            </a:r>
            <a:r>
              <a:rPr lang="en-US"/>
              <a:t> yang telah terbentuk sejak project pertama kali dibangun. </a:t>
            </a:r>
          </a:p>
          <a:p>
            <a:pPr marL="0" indent="0">
              <a:buNone/>
            </a:pPr>
            <a:r>
              <a:rPr lang="en-US"/>
              <a:t>Pada file xml ini kita akan gunakan sebagai tampilan menambah data pegawai </a:t>
            </a:r>
            <a:r>
              <a:rPr lang="en-US" b="1"/>
              <a:t>(ADD)</a:t>
            </a:r>
            <a:r>
              <a:rPr lang="en-US"/>
              <a:t>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Selain layout xml ini, nantinya akan membuat lagi tampilan lain atau file xml lainnya untuk menampilkan data semua pegawai dan untuk menampilkan data dari pegawai yang di pilih/select.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Untuk file xml </a:t>
            </a:r>
            <a:r>
              <a:rPr lang="en-US" b="1"/>
              <a:t>activity_main.xml</a:t>
            </a:r>
            <a:r>
              <a:rPr lang="en-US"/>
              <a:t> silahkan buat tampilan sebagai berikut: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91F89-680E-406B-9AEC-6AD4004956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29" t="29409" r="11548" b="23372"/>
          <a:stretch/>
        </p:blipFill>
        <p:spPr>
          <a:xfrm>
            <a:off x="7474856" y="931869"/>
            <a:ext cx="4310745" cy="519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4397-D0B5-4BDB-8B0B-00516965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7"/>
            <a:ext cx="4472250" cy="4573515"/>
          </a:xfrm>
        </p:spPr>
        <p:txBody>
          <a:bodyPr>
            <a:normAutofit/>
          </a:bodyPr>
          <a:lstStyle/>
          <a:p>
            <a:r>
              <a:rPr lang="en-US" sz="2400"/>
              <a:t>Selanjutnya silahkan ikuti kode program untuk </a:t>
            </a:r>
            <a:r>
              <a:rPr lang="en-US" sz="2400" b="1"/>
              <a:t>MainActivity.java</a:t>
            </a:r>
            <a:r>
              <a:rPr lang="en-US" sz="2400"/>
              <a:t> seperti berikut ini: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1EAE46C-07C2-42BA-87DB-B8B46EACCE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92674" y="343540"/>
            <a:ext cx="3728469" cy="61709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MainActivity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AppCompatActivity {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EditText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editTextSuhu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editTextnis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Button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button1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button2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TextView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dateTimeDisplay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Calendar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SimpleDateFormat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dateFormat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onCreate(Bundle savedInstanceState) {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.onCreate(savedInstanceState);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setContentView(R.layout.</a:t>
            </a:r>
            <a:r>
              <a:rPr kumimoji="0" lang="en-US" altLang="en-US" sz="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activity_main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dateTimeDisplay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(TextView)findViewById(R.id.</a:t>
            </a:r>
            <a:r>
              <a:rPr kumimoji="0" lang="en-US" altLang="en-US" sz="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hari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calendar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Calendar.</a:t>
            </a:r>
            <a:r>
              <a:rPr kumimoji="0" lang="en-US" altLang="en-US" sz="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getInstance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dateFormat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SimpleDateFormat(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"MM-dd-yyyy HH:mm:ss"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SimpleDateFormat(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"dd.MM.yyyy"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Locale.</a:t>
            </a:r>
            <a:r>
              <a:rPr kumimoji="0" lang="en-US" altLang="en-US" sz="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getDefault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()).format(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Date());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dateTimeDisplay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.setText(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editTextnis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(EditText) findViewById(R.id.</a:t>
            </a:r>
            <a:r>
              <a:rPr kumimoji="0" lang="en-US" altLang="en-US" sz="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editTextNis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editTextSuhu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(EditText) findViewById(R.id.</a:t>
            </a:r>
            <a:r>
              <a:rPr kumimoji="0" lang="en-US" altLang="en-US" sz="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editTextSuhu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button1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(Button) findViewById(R.id.</a:t>
            </a:r>
            <a:r>
              <a:rPr kumimoji="0" lang="en-US" altLang="en-US" sz="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button1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button1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.setOnClickListener(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View.OnClickListener() {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onClick(View v) {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nis =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editTextnis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.getText().toString().trim();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suhu =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editTextSuhu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.getText().toString().trim();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AddSuhu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AsyncTask&lt;Void, Void, String&gt; {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ProgressDialog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loading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onPreExecute() {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.onPreExecute();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loading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ProgressDialog.</a:t>
            </a:r>
            <a:r>
              <a:rPr kumimoji="0" lang="en-US" altLang="en-US" sz="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(MainActivity.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"Menambahkan..."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"Tunggu..."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}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onPostExecute(String s) {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.onPostExecute(s);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loading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.dismiss();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Toast.</a:t>
            </a:r>
            <a:r>
              <a:rPr kumimoji="0" lang="en-US" altLang="en-US" sz="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makeText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(MainActivity.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s,Toast.</a:t>
            </a:r>
            <a:r>
              <a:rPr kumimoji="0" lang="en-US" altLang="en-US" sz="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LENGTH_LONG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).show();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}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doInBackground(Void... v) {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HashMap&lt;String, String&gt; params =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HashMap&lt;&gt;();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params.put(Konfigurasi.</a:t>
            </a:r>
            <a:r>
              <a:rPr kumimoji="0" lang="en-US" altLang="en-US" sz="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KEY_NIS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nis);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params.put(Konfigurasi.</a:t>
            </a:r>
            <a:r>
              <a:rPr kumimoji="0" lang="en-US" altLang="en-US" sz="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KEY_SUHU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suhu);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RequestHandler rh =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RequestHandler();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String res = rh.sendPostRequest(Konfigurasi.</a:t>
            </a:r>
            <a:r>
              <a:rPr kumimoji="0" lang="en-US" altLang="en-US" sz="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URL_ADD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params);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}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AddSuhu ae =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AddSuhu();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ae.execute();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button2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findViewById(R.id.</a:t>
            </a:r>
            <a:r>
              <a:rPr kumimoji="0" lang="en-US" altLang="en-US" sz="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button2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button2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.setOnClickListener(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View.OnClickListener() {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onClick(View v) {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startActivity(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Intent(MainActivity.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LihatDataSuhu.</a:t>
            </a: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finish();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377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DBF0-439D-45D3-AFBF-90B7DD1B8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01" y="137132"/>
            <a:ext cx="9613861" cy="540469"/>
          </a:xfrm>
        </p:spPr>
        <p:txBody>
          <a:bodyPr>
            <a:normAutofit fontScale="90000"/>
          </a:bodyPr>
          <a:lstStyle/>
          <a:p>
            <a:r>
              <a:rPr lang="en-US" sz="2000"/>
              <a:t>Buat Layout 2 untuk menampilkan data suhu siswa</a:t>
            </a:r>
            <a:br>
              <a:rPr lang="en-US" sz="2000"/>
            </a:br>
            <a:r>
              <a:rPr lang="en-US" sz="2000"/>
              <a:t>dengan nama : activity_lihat_data_suhu.xml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73E824-2C96-4294-944C-C1E4A24F52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9350" y="937060"/>
            <a:ext cx="3762568" cy="55861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 version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="1.0"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="utf-8"</a:t>
            </a:r>
            <a:r>
              <a:rPr kumimoji="0" lang="en-US" altLang="en-US" sz="7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br>
              <a:rPr kumimoji="0" lang="en-US" altLang="en-US" sz="7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LinearLayout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="http://schemas.android.com/apk/res/android"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tools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="http://schemas.android.com/tools"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:layout_width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="match_parent"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:orientation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="vertical"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:layout_height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="match_parent"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:paddingLeft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="16dp"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:paddingRight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="16dp"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:paddingTop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="16dp"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:paddingBottom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="16dp"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tools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:context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=".LihatDataSuhu"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="@+id/textView3"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:layout_width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="match_parent"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:layout_height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="wrap_content"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:textAlignment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="center"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:layout_margin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="30dp"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:textSize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="21sp"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:textStyle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="bold"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:textColor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="@color/black"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:text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="Data Suhu Siswa" 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LinearLayout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:layout_width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="match_parent"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:layout_height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="wrap_content"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:weightSum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="2"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:orientation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="horizontal"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:layout_marginLeft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="40dp"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:layout_marginRight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="40dp"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="@+id/aa"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:layout_width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="match_parent"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:layout_height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="wrap_content"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:text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="NIS"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:layout_weight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="1"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="@+id/bb"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:layout_width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="match_parent"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:layout_height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="wrap_content"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:text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="Suhu"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:layout_weight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="1"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LinearLayout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:layout_width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="match_parent"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:layout_height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="wrap_content"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="@+id/listView" 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LinearLayout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5B4C1-EA47-4D55-B95F-03C681FA4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62" t="30255" r="8452" b="19985"/>
          <a:stretch/>
        </p:blipFill>
        <p:spPr>
          <a:xfrm>
            <a:off x="7416799" y="165254"/>
            <a:ext cx="3933372" cy="655561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ACE46FF-EFA5-4D68-B2C3-4C689A543FAE}"/>
              </a:ext>
            </a:extLst>
          </p:cNvPr>
          <p:cNvSpPr/>
          <p:nvPr/>
        </p:nvSpPr>
        <p:spPr>
          <a:xfrm>
            <a:off x="4994431" y="2398032"/>
            <a:ext cx="1857828" cy="209005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12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5776-8683-4E24-833F-43F56557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35" y="0"/>
            <a:ext cx="4994765" cy="928914"/>
          </a:xfrm>
        </p:spPr>
        <p:txBody>
          <a:bodyPr>
            <a:normAutofit/>
          </a:bodyPr>
          <a:lstStyle/>
          <a:p>
            <a:r>
              <a:rPr lang="en-US" sz="2000"/>
              <a:t>Sintaks java untuk LihatDataSuhu.java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A29E03E-829F-4173-BD58-AF45A10536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9293" y="765505"/>
            <a:ext cx="3746535" cy="58785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LihatDataSuhu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AppCompatActivity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implements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AdapterView.OnItemClickListener{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ListView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JSON_STRING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onCreate(Bundle savedInstanceState) {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.onCreate(savedInstanceState);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setContentView(R.layout.</a:t>
            </a:r>
            <a:r>
              <a:rPr kumimoji="0" lang="en-US" altLang="en-US" sz="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activity_lihat_data_suhu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listView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(ListView) findViewById(R.id.</a:t>
            </a:r>
            <a:r>
              <a:rPr kumimoji="0" lang="en-US" altLang="en-US" sz="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.setOnItemClickListener((AdapterView.OnItemClickListener)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getJSON();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showChachacha() {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JSONObject jsonObject =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ArrayList&lt;HashMap&lt;String, String&gt;&gt; list =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b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ArrayList&lt;HashMap&lt;String, String&gt;&gt;();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jsonObject =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JSONObject(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JSON_STRING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JSONArray result =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jsonObject.getJSONArray(Konfigurasi.</a:t>
            </a:r>
            <a:r>
              <a:rPr kumimoji="0" lang="en-US" altLang="en-US" sz="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TAG_JSON_ARRAY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 =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i &lt; result.length(); i++) {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JSONObject jo = result.getJSONObject(i);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String nis = jo.getString(Konfigurasi.</a:t>
            </a:r>
            <a:r>
              <a:rPr kumimoji="0" lang="en-US" altLang="en-US" sz="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TAG_ID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String suhu = jo.getString(Konfigurasi.</a:t>
            </a:r>
            <a:r>
              <a:rPr kumimoji="0" lang="en-US" altLang="en-US" sz="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TAG_SUHU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HashMap&lt;String, String&gt; lihatdatasuhu =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HashMap&lt;&gt;();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lihatdatasuhu.put(Konfigurasi.</a:t>
            </a:r>
            <a:r>
              <a:rPr kumimoji="0" lang="en-US" altLang="en-US" sz="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TAG_ID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nis);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lihatdatasuhu.put(Konfigurasi.</a:t>
            </a:r>
            <a:r>
              <a:rPr kumimoji="0" lang="en-US" altLang="en-US" sz="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TAG_SUHU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suhu);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list.add(lihatdatasuhu);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(JSONException e) {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e.printStackTrace();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ListAdapter adapter =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SimpleAdapter(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LihatDataSuhu.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list, R.layout.</a:t>
            </a:r>
            <a:r>
              <a:rPr kumimoji="0" lang="en-US" altLang="en-US" sz="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list_item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String[]{Konfigurasi.</a:t>
            </a:r>
            <a:r>
              <a:rPr kumimoji="0" lang="en-US" altLang="en-US" sz="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TAG_ID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Konfigurasi.</a:t>
            </a:r>
            <a:r>
              <a:rPr kumimoji="0" lang="en-US" altLang="en-US" sz="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TAG_SUHU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int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[]{R.id.</a:t>
            </a:r>
            <a:r>
              <a:rPr kumimoji="0" lang="en-US" altLang="en-US" sz="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nis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R.id.</a:t>
            </a:r>
            <a:r>
              <a:rPr kumimoji="0" lang="en-US" altLang="en-US" sz="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suhu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.setAdapter(adapter);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getJSON() {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GetJSON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AsyncTask&lt;Void, Void, String&gt; {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ProgressDialog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loading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onPreExecute() {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.onPreExecute();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loading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ProgressDialog.</a:t>
            </a:r>
            <a: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(LihatDataSuhu.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"Mengambil Data"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"Mohon Tunggu..."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onPostExecute(String s) {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.onPostExecute(s);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loading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.dismiss();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JSON_STRING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s;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showChachacha();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doInBackground(Void... params) {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RequestHandler rh =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RequestHandler();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String s = rh.sendGetRequest(Konfigurasi.</a:t>
            </a:r>
            <a:r>
              <a:rPr kumimoji="0" lang="en-US" altLang="en-US" sz="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URL_GET_SUHU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GetJSON gj =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GetJSON();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gj.execute();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//@Override</a:t>
            </a:r>
            <a:b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onItemClick(AdapterView&lt;?&gt; parent, View view,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position,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id) {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Intent intent =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Intent(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MainActivity.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HashMap &lt;String, String&gt; map = (HashMap) parent.getItemAtPosition(position);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String Idsiswa = map.get(Konfigurasi.</a:t>
            </a:r>
            <a:r>
              <a:rPr kumimoji="0" lang="en-US" altLang="en-US" sz="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TAG_ID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).toString();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intent.putExtra(Konfigurasi.</a:t>
            </a:r>
            <a:r>
              <a:rPr kumimoji="0" lang="en-US" altLang="en-US" sz="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KEY_NIS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Idsiswa);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startActivity(intent);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finish();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onBackPressed() {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Intent i = 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Intent(getApplicationContext(), MainActivity.</a:t>
            </a:r>
            <a:r>
              <a:rPr kumimoji="0" lang="en-US" altLang="en-US" sz="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startActivity(i);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finish();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413B71-4F6B-4860-A384-E05688251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136" y="2838724"/>
            <a:ext cx="4784308" cy="35548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 version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="1.0"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="utf-8"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LinearLayout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="http://schemas.android.com/apk/res/android"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:orientation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="vertical"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:layout_width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="match_parent"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:layout_height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="match_parent"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LinearLayout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:layout_width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="match_parent"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:layout_height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="wrap_content"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:weightSum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="2"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:orientation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="horizontal"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:layout_marginLeft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="40dp"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:layout_marginRight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="40dp"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="@+id/nis"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:layout_width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="match_parent"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:layout_height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="wrap_content"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:layout_weight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="1"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="@+id/suhu"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:layout_width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="match_parent"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:layout_height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="wrap_content"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:layout_weight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="1"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LinearLayout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LinearLayout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42DEED-C1D6-40DE-AF51-DA6BF40E6682}"/>
              </a:ext>
            </a:extLst>
          </p:cNvPr>
          <p:cNvSpPr txBox="1">
            <a:spLocks/>
          </p:cNvSpPr>
          <p:nvPr/>
        </p:nvSpPr>
        <p:spPr>
          <a:xfrm>
            <a:off x="6096000" y="1909810"/>
            <a:ext cx="5473807" cy="928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Lalu buat layout dengan nama list_item.xml dengan sintaks sebagai berikut:</a:t>
            </a:r>
          </a:p>
        </p:txBody>
      </p:sp>
    </p:spTree>
    <p:extLst>
      <p:ext uri="{BB962C8B-B14F-4D97-AF65-F5344CB8AC3E}">
        <p14:creationId xmlns:p14="http://schemas.microsoft.com/office/powerpoint/2010/main" val="285313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D24C-362E-4208-8301-9071001B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535513"/>
            <a:ext cx="5415679" cy="1598086"/>
          </a:xfrm>
        </p:spPr>
        <p:txBody>
          <a:bodyPr>
            <a:normAutofit/>
          </a:bodyPr>
          <a:lstStyle/>
          <a:p>
            <a:r>
              <a:rPr lang="en-US" sz="2000"/>
              <a:t>Sehingga pada bar Project, muncul nama file sebagai berikut: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053C62-B158-4F21-8329-D7AC7B3AF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0205" b="29722"/>
          <a:stretch/>
        </p:blipFill>
        <p:spPr>
          <a:xfrm>
            <a:off x="6981372" y="231218"/>
            <a:ext cx="4822718" cy="639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48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F989-AE94-4256-8AFF-2A2F372E9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47" y="753228"/>
            <a:ext cx="4887854" cy="1080938"/>
          </a:xfrm>
        </p:spPr>
        <p:txBody>
          <a:bodyPr/>
          <a:lstStyle/>
          <a:p>
            <a:r>
              <a:rPr lang="en-US"/>
              <a:t>Klik Run App untuk </a:t>
            </a:r>
            <a:br>
              <a:rPr lang="en-US"/>
            </a:br>
            <a:r>
              <a:rPr lang="en-US"/>
              <a:t>menjalankan aplikasi.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D3971F-B307-49B2-8096-E5DCAC7E5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917" t="2823" r="9664" b="15710"/>
          <a:stretch/>
        </p:blipFill>
        <p:spPr>
          <a:xfrm>
            <a:off x="5167935" y="639414"/>
            <a:ext cx="6628719" cy="557917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4EC7229-2F50-4752-918B-4E4EDBFB2D4F}"/>
              </a:ext>
            </a:extLst>
          </p:cNvPr>
          <p:cNvSpPr/>
          <p:nvPr/>
        </p:nvSpPr>
        <p:spPr>
          <a:xfrm flipH="1">
            <a:off x="9535884" y="179538"/>
            <a:ext cx="1669143" cy="1625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3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05F0-12BB-4FF4-9823-B48D9FE8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FC378-C1B8-4F5C-B58D-F0595B610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Pada </a:t>
            </a:r>
            <a:r>
              <a:rPr lang="en-US" err="1"/>
              <a:t>pertemuan</a:t>
            </a:r>
            <a:r>
              <a:rPr lang="en-US"/>
              <a:t> kali </a:t>
            </a:r>
            <a:r>
              <a:rPr lang="en-US" err="1"/>
              <a:t>ini</a:t>
            </a:r>
            <a:r>
              <a:rPr lang="en-US"/>
              <a:t> </a:t>
            </a:r>
            <a:r>
              <a:rPr lang="en-US" err="1"/>
              <a:t>kita</a:t>
            </a:r>
            <a:r>
              <a:rPr lang="en-US"/>
              <a:t> </a:t>
            </a:r>
            <a:r>
              <a:rPr lang="en-US" err="1"/>
              <a:t>akan</a:t>
            </a:r>
            <a:r>
              <a:rPr lang="en-US"/>
              <a:t> </a:t>
            </a:r>
            <a:r>
              <a:rPr lang="en-US" err="1"/>
              <a:t>membuat</a:t>
            </a:r>
            <a:r>
              <a:rPr lang="en-US"/>
              <a:t> aplikasi Android dengan </a:t>
            </a:r>
            <a:r>
              <a:rPr lang="en-US" b="1"/>
              <a:t>CRUD </a:t>
            </a:r>
            <a:r>
              <a:rPr lang="en-US" b="1" i="1"/>
              <a:t>(Create, Read, Update, Delete)</a:t>
            </a:r>
            <a:r>
              <a:rPr lang="en-US"/>
              <a:t> menggunakan database MySQL. </a:t>
            </a:r>
          </a:p>
          <a:p>
            <a:endParaRPr lang="en-US" sz="1200"/>
          </a:p>
          <a:p>
            <a:pPr marL="0" indent="0">
              <a:buNone/>
            </a:pP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membuat</a:t>
            </a:r>
            <a:r>
              <a:rPr lang="en-US"/>
              <a:t> </a:t>
            </a:r>
            <a:r>
              <a:rPr lang="en-US" err="1"/>
              <a:t>aplikasi</a:t>
            </a:r>
            <a:r>
              <a:rPr lang="en-US"/>
              <a:t> CRUD Android </a:t>
            </a:r>
            <a:r>
              <a:rPr lang="en-US" err="1"/>
              <a:t>menggunakan</a:t>
            </a:r>
            <a:r>
              <a:rPr lang="en-US"/>
              <a:t> Database MySQL:</a:t>
            </a:r>
          </a:p>
          <a:p>
            <a:pPr marL="457200" indent="-457200"/>
            <a:r>
              <a:rPr lang="en-US" err="1"/>
              <a:t>Pemahaman</a:t>
            </a:r>
            <a:r>
              <a:rPr lang="en-US"/>
              <a:t> </a:t>
            </a:r>
            <a:r>
              <a:rPr lang="en-US" err="1"/>
              <a:t>pemrograman</a:t>
            </a:r>
            <a:r>
              <a:rPr lang="en-US"/>
              <a:t> PHP</a:t>
            </a:r>
          </a:p>
          <a:p>
            <a:pPr marL="457200" indent="-457200"/>
            <a:r>
              <a:rPr lang="en-US" err="1"/>
              <a:t>Memahami</a:t>
            </a:r>
            <a:r>
              <a:rPr lang="en-US"/>
              <a:t> </a:t>
            </a:r>
            <a:r>
              <a:rPr lang="en-US" err="1"/>
              <a:t>konsep</a:t>
            </a:r>
            <a:r>
              <a:rPr lang="en-US"/>
              <a:t> </a:t>
            </a:r>
            <a:r>
              <a:rPr lang="en-US" err="1"/>
              <a:t>dari</a:t>
            </a:r>
            <a:r>
              <a:rPr lang="en-US"/>
              <a:t> database, </a:t>
            </a:r>
            <a:r>
              <a:rPr lang="en-US" err="1"/>
              <a:t>terutamanya</a:t>
            </a:r>
            <a:r>
              <a:rPr lang="en-US"/>
              <a:t> MySQL</a:t>
            </a:r>
          </a:p>
          <a:p>
            <a:pPr marL="457200" indent="-457200"/>
            <a:r>
              <a:rPr lang="en-US" err="1"/>
              <a:t>Komunikasi</a:t>
            </a:r>
            <a:r>
              <a:rPr lang="en-US"/>
              <a:t> data </a:t>
            </a:r>
            <a:r>
              <a:rPr lang="en-US" err="1"/>
              <a:t>antara</a:t>
            </a:r>
            <a:r>
              <a:rPr lang="en-US"/>
              <a:t> </a:t>
            </a:r>
            <a:r>
              <a:rPr lang="en-US" err="1"/>
              <a:t>aplikasi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database MySQL (</a:t>
            </a:r>
            <a:r>
              <a:rPr lang="en-US" err="1"/>
              <a:t>Komunikasi</a:t>
            </a:r>
            <a:r>
              <a:rPr lang="en-US"/>
              <a:t> Server dan </a:t>
            </a:r>
            <a:r>
              <a:rPr lang="en-US" err="1"/>
              <a:t>perangkat</a:t>
            </a:r>
            <a:r>
              <a:rPr lang="en-US"/>
              <a:t> Android)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723C-9E84-4727-8CCE-EB4FA982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923D5-4CB5-4182-96AB-0584A5BB4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Agar </a:t>
            </a:r>
            <a:r>
              <a:rPr lang="en-US" err="1"/>
              <a:t>memudahkan</a:t>
            </a:r>
            <a:r>
              <a:rPr lang="en-US"/>
              <a:t> dalam </a:t>
            </a:r>
            <a:r>
              <a:rPr lang="en-US" err="1"/>
              <a:t>memahami</a:t>
            </a:r>
            <a:r>
              <a:rPr lang="en-US"/>
              <a:t> </a:t>
            </a:r>
            <a:r>
              <a:rPr lang="en-US" err="1"/>
              <a:t>pembuatan</a:t>
            </a:r>
            <a:r>
              <a:rPr lang="en-US"/>
              <a:t> </a:t>
            </a:r>
            <a:r>
              <a:rPr lang="en-US" err="1"/>
              <a:t>aplikasi</a:t>
            </a:r>
            <a:r>
              <a:rPr lang="en-US"/>
              <a:t> </a:t>
            </a:r>
            <a:r>
              <a:rPr lang="en-US" err="1"/>
              <a:t>ini</a:t>
            </a:r>
            <a:r>
              <a:rPr lang="en-US"/>
              <a:t> </a:t>
            </a:r>
            <a:r>
              <a:rPr lang="en-US" err="1"/>
              <a:t>kita</a:t>
            </a:r>
            <a:r>
              <a:rPr lang="en-US"/>
              <a:t> </a:t>
            </a:r>
            <a:r>
              <a:rPr lang="en-US" err="1"/>
              <a:t>akan</a:t>
            </a:r>
            <a:r>
              <a:rPr lang="en-US"/>
              <a:t> </a:t>
            </a:r>
            <a:r>
              <a:rPr lang="en-US" err="1"/>
              <a:t>membuatnya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sangat</a:t>
            </a:r>
            <a:r>
              <a:rPr lang="en-US"/>
              <a:t> </a:t>
            </a:r>
            <a:r>
              <a:rPr lang="en-US" err="1"/>
              <a:t>sederhana</a:t>
            </a:r>
            <a:r>
              <a:rPr lang="en-US"/>
              <a:t> </a:t>
            </a:r>
            <a:r>
              <a:rPr lang="en-US" err="1"/>
              <a:t>tanpa</a:t>
            </a:r>
            <a:r>
              <a:rPr lang="en-US"/>
              <a:t> </a:t>
            </a:r>
            <a:r>
              <a:rPr lang="en-US" err="1"/>
              <a:t>harus</a:t>
            </a:r>
            <a:r>
              <a:rPr lang="en-US"/>
              <a:t> </a:t>
            </a:r>
            <a:r>
              <a:rPr lang="en-US" err="1"/>
              <a:t>merubah</a:t>
            </a:r>
            <a:r>
              <a:rPr lang="en-US"/>
              <a:t> </a:t>
            </a:r>
            <a:r>
              <a:rPr lang="en-US" err="1"/>
              <a:t>atau</a:t>
            </a:r>
            <a:r>
              <a:rPr lang="en-US"/>
              <a:t> </a:t>
            </a:r>
            <a:r>
              <a:rPr lang="en-US" err="1"/>
              <a:t>membuat</a:t>
            </a:r>
            <a:r>
              <a:rPr lang="en-US"/>
              <a:t> </a:t>
            </a:r>
            <a:r>
              <a:rPr lang="en-US" err="1"/>
              <a:t>tampilan</a:t>
            </a:r>
            <a:r>
              <a:rPr lang="en-US"/>
              <a:t> yang </a:t>
            </a:r>
            <a:r>
              <a:rPr lang="en-US" err="1"/>
              <a:t>begitu</a:t>
            </a:r>
            <a:r>
              <a:rPr lang="en-US"/>
              <a:t> </a:t>
            </a:r>
            <a:r>
              <a:rPr lang="en-US" err="1"/>
              <a:t>rumit</a:t>
            </a:r>
            <a:r>
              <a:rPr lang="en-US"/>
              <a:t>. Kita </a:t>
            </a:r>
            <a:r>
              <a:rPr lang="en-US" err="1"/>
              <a:t>akan</a:t>
            </a:r>
            <a:r>
              <a:rPr lang="en-US"/>
              <a:t> </a:t>
            </a:r>
            <a:r>
              <a:rPr lang="en-US" err="1"/>
              <a:t>membuat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tampilan</a:t>
            </a:r>
            <a:r>
              <a:rPr lang="en-US"/>
              <a:t> </a:t>
            </a:r>
            <a:r>
              <a:rPr lang="en-US" err="1"/>
              <a:t>sederhana</a:t>
            </a:r>
            <a:r>
              <a:rPr lang="en-US"/>
              <a:t> agar kalian </a:t>
            </a:r>
            <a:r>
              <a:rPr lang="en-US" err="1"/>
              <a:t>terfokus</a:t>
            </a:r>
            <a:r>
              <a:rPr lang="en-US"/>
              <a:t> pada inti </a:t>
            </a:r>
            <a:r>
              <a:rPr lang="en-US" err="1"/>
              <a:t>dari</a:t>
            </a:r>
            <a:r>
              <a:rPr lang="en-US"/>
              <a:t> </a:t>
            </a:r>
            <a:r>
              <a:rPr lang="en-US" err="1"/>
              <a:t>aplikasi</a:t>
            </a:r>
            <a:r>
              <a:rPr lang="en-US"/>
              <a:t> </a:t>
            </a:r>
            <a:r>
              <a:rPr lang="en-US" err="1"/>
              <a:t>ini</a:t>
            </a:r>
            <a:r>
              <a:rPr lang="en-US"/>
              <a:t>.</a:t>
            </a:r>
          </a:p>
          <a:p>
            <a:pPr marL="0" indent="0">
              <a:buNone/>
            </a:pP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pembuatan</a:t>
            </a:r>
            <a:r>
              <a:rPr lang="en-US"/>
              <a:t> </a:t>
            </a:r>
            <a:r>
              <a:rPr lang="en-US" b="1" err="1"/>
              <a:t>aplikasi</a:t>
            </a:r>
            <a:r>
              <a:rPr lang="en-US" b="1"/>
              <a:t> </a:t>
            </a:r>
            <a:r>
              <a:rPr lang="en-US" b="1" err="1"/>
              <a:t>kita</a:t>
            </a:r>
            <a:r>
              <a:rPr lang="en-US" b="1"/>
              <a:t> </a:t>
            </a:r>
            <a:r>
              <a:rPr lang="en-US" b="1" err="1"/>
              <a:t>akan</a:t>
            </a:r>
            <a:r>
              <a:rPr lang="en-US" b="1"/>
              <a:t> </a:t>
            </a:r>
            <a:r>
              <a:rPr lang="en-US" b="1" err="1"/>
              <a:t>membagi</a:t>
            </a:r>
            <a:r>
              <a:rPr lang="en-US" b="1"/>
              <a:t> </a:t>
            </a:r>
            <a:r>
              <a:rPr lang="en-US" b="1" err="1"/>
              <a:t>pekerjaan</a:t>
            </a:r>
            <a:r>
              <a:rPr lang="en-US" b="1"/>
              <a:t> </a:t>
            </a:r>
            <a:r>
              <a:rPr lang="en-US" b="1" err="1"/>
              <a:t>menjadi</a:t>
            </a:r>
            <a:r>
              <a:rPr lang="en-US" b="1"/>
              <a:t> 3 </a:t>
            </a:r>
            <a:r>
              <a:rPr lang="en-US" b="1" err="1"/>
              <a:t>bagian</a:t>
            </a:r>
            <a:r>
              <a:rPr lang="en-US" b="1"/>
              <a:t>,</a:t>
            </a:r>
            <a:r>
              <a:rPr lang="en-US"/>
              <a:t> </a:t>
            </a:r>
            <a:r>
              <a:rPr lang="en-US" err="1"/>
              <a:t>antara</a:t>
            </a:r>
            <a:r>
              <a:rPr lang="en-US"/>
              <a:t> lain </a:t>
            </a:r>
            <a:r>
              <a:rPr lang="en-US" err="1"/>
              <a:t>yaitu</a:t>
            </a:r>
            <a:r>
              <a:rPr lang="en-US"/>
              <a:t>:</a:t>
            </a:r>
          </a:p>
          <a:p>
            <a:r>
              <a:rPr lang="en-US" b="1" err="1"/>
              <a:t>Pembuatan</a:t>
            </a:r>
            <a:r>
              <a:rPr lang="en-US" b="1"/>
              <a:t> database pada MySQL</a:t>
            </a:r>
            <a:endParaRPr lang="en-US"/>
          </a:p>
          <a:p>
            <a:r>
              <a:rPr lang="en-US" b="1" err="1"/>
              <a:t>Pembuatan</a:t>
            </a:r>
            <a:r>
              <a:rPr lang="en-US" b="1"/>
              <a:t> File PHP</a:t>
            </a:r>
            <a:endParaRPr lang="en-US"/>
          </a:p>
          <a:p>
            <a:r>
              <a:rPr lang="en-US" b="1" err="1"/>
              <a:t>Pembuatan</a:t>
            </a:r>
            <a:r>
              <a:rPr lang="en-US" b="1"/>
              <a:t> Project Android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6064-3202-491B-BADB-AC2E0C0B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1.  </a:t>
            </a:r>
            <a:r>
              <a:rPr lang="en-US" b="1" err="1"/>
              <a:t>Pembuatan</a:t>
            </a:r>
            <a:r>
              <a:rPr lang="en-US" b="1"/>
              <a:t> Database MySQL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1320E-9D39-4E03-8731-05F57F342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Pada </a:t>
            </a:r>
            <a:r>
              <a:rPr lang="en-US" sz="2000" err="1"/>
              <a:t>tahap</a:t>
            </a:r>
            <a:r>
              <a:rPr lang="en-US" sz="2000"/>
              <a:t> </a:t>
            </a:r>
            <a:r>
              <a:rPr lang="en-US" sz="2000" err="1"/>
              <a:t>ini</a:t>
            </a:r>
            <a:r>
              <a:rPr lang="en-US" sz="2000"/>
              <a:t> kalian </a:t>
            </a:r>
            <a:r>
              <a:rPr lang="en-US" sz="2000" err="1"/>
              <a:t>sangat</a:t>
            </a:r>
            <a:r>
              <a:rPr lang="en-US" sz="2000"/>
              <a:t> </a:t>
            </a:r>
            <a:r>
              <a:rPr lang="en-US" sz="2000" err="1"/>
              <a:t>perlu</a:t>
            </a:r>
            <a:r>
              <a:rPr lang="en-US" sz="2000"/>
              <a:t> </a:t>
            </a:r>
            <a:r>
              <a:rPr lang="en-US" sz="2000" err="1"/>
              <a:t>memperhatikan</a:t>
            </a:r>
            <a:r>
              <a:rPr lang="en-US" sz="2000"/>
              <a:t> </a:t>
            </a:r>
            <a:r>
              <a:rPr lang="en-US" sz="2000" err="1"/>
              <a:t>penamaan</a:t>
            </a:r>
            <a:r>
              <a:rPr lang="en-US" sz="2000"/>
              <a:t> </a:t>
            </a:r>
            <a:r>
              <a:rPr lang="en-US" sz="2000" err="1"/>
              <a:t>dari</a:t>
            </a:r>
            <a:r>
              <a:rPr lang="en-US" sz="2000"/>
              <a:t> database, table, dan field yang kalian </a:t>
            </a:r>
            <a:r>
              <a:rPr lang="en-US" sz="2000" err="1"/>
              <a:t>bangun</a:t>
            </a:r>
            <a:r>
              <a:rPr lang="en-US" sz="2000"/>
              <a:t>. </a:t>
            </a:r>
            <a:br>
              <a:rPr lang="en-US" sz="2000"/>
            </a:br>
            <a:r>
              <a:rPr lang="en-US" sz="2000" err="1"/>
              <a:t>Diperlukan</a:t>
            </a:r>
            <a:r>
              <a:rPr lang="en-US" sz="2000"/>
              <a:t>: </a:t>
            </a:r>
            <a:r>
              <a:rPr lang="en-US" sz="2000" err="1"/>
              <a:t>memahami</a:t>
            </a:r>
            <a:r>
              <a:rPr lang="en-US" sz="2000"/>
              <a:t> </a:t>
            </a:r>
            <a:r>
              <a:rPr lang="en-US" sz="2000" err="1"/>
              <a:t>bagaimana</a:t>
            </a:r>
            <a:r>
              <a:rPr lang="en-US" sz="2000"/>
              <a:t> </a:t>
            </a:r>
            <a:r>
              <a:rPr lang="en-US" sz="2000" err="1"/>
              <a:t>cara</a:t>
            </a:r>
            <a:r>
              <a:rPr lang="en-US" sz="2000"/>
              <a:t> </a:t>
            </a:r>
            <a:r>
              <a:rPr lang="en-US" sz="2000" err="1"/>
              <a:t>membuat</a:t>
            </a:r>
            <a:r>
              <a:rPr lang="en-US" sz="2000" i="1"/>
              <a:t> database, table,</a:t>
            </a:r>
            <a:r>
              <a:rPr lang="en-US" sz="2000"/>
              <a:t> dan </a:t>
            </a:r>
            <a:r>
              <a:rPr lang="en-US" sz="2000" err="1"/>
              <a:t>f</a:t>
            </a:r>
            <a:r>
              <a:rPr lang="en-US" sz="2000" i="1" err="1"/>
              <a:t>ieldnya</a:t>
            </a:r>
            <a:r>
              <a:rPr lang="en-US" sz="2000"/>
              <a:t>. Serta </a:t>
            </a:r>
            <a:r>
              <a:rPr lang="en-US" sz="2000" err="1"/>
              <a:t>sedikit</a:t>
            </a:r>
            <a:r>
              <a:rPr lang="en-US" sz="2000"/>
              <a:t> </a:t>
            </a:r>
            <a:r>
              <a:rPr lang="en-US" sz="2000" err="1"/>
              <a:t>memahami</a:t>
            </a:r>
            <a:r>
              <a:rPr lang="en-US" sz="2000"/>
              <a:t> </a:t>
            </a:r>
            <a:r>
              <a:rPr lang="en-US" sz="2000" err="1"/>
              <a:t>perintah</a:t>
            </a:r>
            <a:r>
              <a:rPr lang="en-US" sz="2000"/>
              <a:t> SQL.</a:t>
            </a:r>
          </a:p>
          <a:p>
            <a:pPr marL="0" indent="0">
              <a:buNone/>
            </a:pPr>
            <a:r>
              <a:rPr lang="en-US" sz="1600" err="1"/>
              <a:t>Jalankan</a:t>
            </a:r>
            <a:r>
              <a:rPr lang="en-US" sz="1600"/>
              <a:t> </a:t>
            </a:r>
            <a:r>
              <a:rPr lang="en-US" sz="1600" err="1"/>
              <a:t>aplikasi</a:t>
            </a:r>
            <a:r>
              <a:rPr lang="en-US" sz="1600"/>
              <a:t> </a:t>
            </a:r>
            <a:r>
              <a:rPr lang="en-US" sz="1600" err="1"/>
              <a:t>Xampp</a:t>
            </a:r>
            <a:r>
              <a:rPr lang="en-US" sz="1600"/>
              <a:t>, </a:t>
            </a:r>
            <a:r>
              <a:rPr lang="en-US" sz="1600" err="1"/>
              <a:t>buka</a:t>
            </a:r>
            <a:r>
              <a:rPr lang="en-US" sz="1600"/>
              <a:t> </a:t>
            </a:r>
            <a:r>
              <a:rPr lang="en-US" sz="1600" err="1"/>
              <a:t>PhpMyadmin</a:t>
            </a:r>
            <a:r>
              <a:rPr lang="en-US" sz="1600"/>
              <a:t> </a:t>
            </a:r>
            <a:r>
              <a:rPr lang="en-US" sz="1600" err="1"/>
              <a:t>lalu</a:t>
            </a:r>
            <a:r>
              <a:rPr lang="en-US" sz="1600"/>
              <a:t> </a:t>
            </a:r>
            <a:r>
              <a:rPr lang="en-US" sz="1600" err="1"/>
              <a:t>buat</a:t>
            </a:r>
            <a:r>
              <a:rPr lang="en-US" sz="1600"/>
              <a:t> database </a:t>
            </a:r>
            <a:r>
              <a:rPr lang="en-US" sz="1600" err="1"/>
              <a:t>dengan</a:t>
            </a:r>
            <a:r>
              <a:rPr lang="en-US" sz="1600"/>
              <a:t> </a:t>
            </a:r>
            <a:r>
              <a:rPr lang="en-US" sz="1600" err="1"/>
              <a:t>nama</a:t>
            </a:r>
            <a:r>
              <a:rPr lang="en-US" sz="1600"/>
              <a:t> </a:t>
            </a:r>
            <a:r>
              <a:rPr lang="en-US" sz="1600" b="1" u="sng" err="1"/>
              <a:t>android_suhu</a:t>
            </a:r>
            <a:r>
              <a:rPr lang="en-US" sz="1600" u="sng"/>
              <a:t> </a:t>
            </a:r>
            <a:r>
              <a:rPr lang="en-US" sz="1600" err="1"/>
              <a:t>dengan</a:t>
            </a:r>
            <a:r>
              <a:rPr lang="en-US" sz="1600"/>
              <a:t> </a:t>
            </a:r>
            <a:r>
              <a:rPr lang="en-US" sz="1600" err="1"/>
              <a:t>nama</a:t>
            </a:r>
            <a:r>
              <a:rPr lang="en-US" sz="1600"/>
              <a:t> table </a:t>
            </a:r>
            <a:r>
              <a:rPr lang="en-US" sz="1600" b="1" u="sng" err="1"/>
              <a:t>catat</a:t>
            </a:r>
            <a:r>
              <a:rPr lang="en-US" sz="1600" u="sng"/>
              <a:t> </a:t>
            </a:r>
            <a:r>
              <a:rPr lang="en-US" sz="1600"/>
              <a:t>dan </a:t>
            </a:r>
            <a:r>
              <a:rPr lang="en-US" sz="1600" err="1"/>
              <a:t>struktur</a:t>
            </a:r>
            <a:r>
              <a:rPr lang="en-US" sz="1600"/>
              <a:t> table </a:t>
            </a:r>
            <a:r>
              <a:rPr lang="en-US" sz="1600" err="1"/>
              <a:t>seperti</a:t>
            </a:r>
            <a:r>
              <a:rPr lang="en-US" sz="1600"/>
              <a:t> </a:t>
            </a:r>
            <a:r>
              <a:rPr lang="en-US" sz="1600" err="1"/>
              <a:t>berikut</a:t>
            </a:r>
            <a:r>
              <a:rPr lang="en-US" sz="1600"/>
              <a:t>: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7A02B-FEE3-4330-9656-0794E551C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7" t="6342" r="42898" b="70010"/>
          <a:stretch/>
        </p:blipFill>
        <p:spPr>
          <a:xfrm>
            <a:off x="3815187" y="4162289"/>
            <a:ext cx="7391400" cy="249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8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4BA5-B02B-4B12-AE0C-80F2235A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2.  </a:t>
            </a:r>
            <a:r>
              <a:rPr lang="en-US" b="1" err="1"/>
              <a:t>Pembuatan</a:t>
            </a:r>
            <a:r>
              <a:rPr lang="en-US" b="1"/>
              <a:t> API Native dengan PHP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CDDAD-CE31-47A5-9519-9B5267E8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704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err="1"/>
              <a:t>Pembuatan</a:t>
            </a:r>
            <a:r>
              <a:rPr lang="en-US" sz="1800"/>
              <a:t> file PHP </a:t>
            </a:r>
            <a:r>
              <a:rPr lang="en-US" sz="1800" err="1"/>
              <a:t>disini</a:t>
            </a:r>
            <a:r>
              <a:rPr lang="en-US" sz="1800"/>
              <a:t> </a:t>
            </a:r>
            <a:r>
              <a:rPr lang="en-US" sz="1800" err="1"/>
              <a:t>digunakan</a:t>
            </a:r>
            <a:r>
              <a:rPr lang="en-US" sz="1800"/>
              <a:t> </a:t>
            </a:r>
            <a:r>
              <a:rPr lang="en-US" sz="1800" err="1"/>
              <a:t>sebagai</a:t>
            </a:r>
            <a:r>
              <a:rPr lang="en-US" sz="1800"/>
              <a:t> web service </a:t>
            </a:r>
            <a:r>
              <a:rPr lang="en-US" sz="1800" err="1"/>
              <a:t>untuk</a:t>
            </a:r>
            <a:r>
              <a:rPr lang="en-US" sz="1800"/>
              <a:t> parsing data </a:t>
            </a:r>
            <a:r>
              <a:rPr lang="en-US" sz="1800" err="1"/>
              <a:t>aplikasi</a:t>
            </a:r>
            <a:r>
              <a:rPr lang="en-US" sz="1800"/>
              <a:t> Android. Pada </a:t>
            </a:r>
            <a:r>
              <a:rPr lang="en-US" sz="1800" err="1"/>
              <a:t>tahap</a:t>
            </a:r>
            <a:r>
              <a:rPr lang="en-US" sz="1800"/>
              <a:t> </a:t>
            </a:r>
            <a:r>
              <a:rPr lang="en-US" sz="1800" err="1"/>
              <a:t>pembuatan</a:t>
            </a:r>
            <a:r>
              <a:rPr lang="en-US" sz="1800"/>
              <a:t> File PHP </a:t>
            </a:r>
            <a:r>
              <a:rPr lang="en-US" sz="1800" err="1"/>
              <a:t>ini</a:t>
            </a:r>
            <a:r>
              <a:rPr lang="en-US" sz="1800"/>
              <a:t>, </a:t>
            </a:r>
            <a:r>
              <a:rPr lang="en-US" sz="1800" err="1"/>
              <a:t>ada</a:t>
            </a:r>
            <a:r>
              <a:rPr lang="en-US" sz="1800"/>
              <a:t> </a:t>
            </a:r>
            <a:r>
              <a:rPr lang="en-US" sz="1800" err="1"/>
              <a:t>beberapa</a:t>
            </a:r>
            <a:r>
              <a:rPr lang="en-US" sz="1800"/>
              <a:t> File yang </a:t>
            </a:r>
            <a:r>
              <a:rPr lang="en-US" sz="1800" err="1"/>
              <a:t>harus</a:t>
            </a:r>
            <a:r>
              <a:rPr lang="en-US" sz="1800"/>
              <a:t> </a:t>
            </a:r>
            <a:r>
              <a:rPr lang="en-US" sz="1800" err="1"/>
              <a:t>kita</a:t>
            </a:r>
            <a:r>
              <a:rPr lang="en-US" sz="1800"/>
              <a:t> </a:t>
            </a:r>
            <a:r>
              <a:rPr lang="en-US" sz="1800" err="1"/>
              <a:t>buat</a:t>
            </a:r>
            <a:r>
              <a:rPr lang="en-US" sz="1800"/>
              <a:t>. Salah </a:t>
            </a:r>
            <a:r>
              <a:rPr lang="en-US" sz="1800" err="1"/>
              <a:t>satu</a:t>
            </a:r>
            <a:r>
              <a:rPr lang="en-US" sz="1800"/>
              <a:t> file php yang </a:t>
            </a:r>
            <a:r>
              <a:rPr lang="en-US" sz="1800" err="1"/>
              <a:t>perlu</a:t>
            </a:r>
            <a:r>
              <a:rPr lang="en-US" sz="1800"/>
              <a:t> </a:t>
            </a:r>
            <a:r>
              <a:rPr lang="en-US" sz="1800" err="1"/>
              <a:t>dibuat</a:t>
            </a:r>
            <a:r>
              <a:rPr lang="en-US" sz="1800"/>
              <a:t> </a:t>
            </a:r>
            <a:r>
              <a:rPr lang="en-US" sz="1800" err="1"/>
              <a:t>adalah</a:t>
            </a:r>
            <a:r>
              <a:rPr lang="en-US" sz="1800"/>
              <a:t> file </a:t>
            </a:r>
            <a:r>
              <a:rPr lang="en-US" sz="1800" err="1"/>
              <a:t>koneksi</a:t>
            </a:r>
            <a:r>
              <a:rPr lang="en-US" sz="1800"/>
              <a:t>.</a:t>
            </a:r>
          </a:p>
          <a:p>
            <a:r>
              <a:rPr lang="en-US" sz="1800" err="1"/>
              <a:t>Pertama</a:t>
            </a:r>
            <a:r>
              <a:rPr lang="en-US" sz="1800"/>
              <a:t> </a:t>
            </a:r>
            <a:r>
              <a:rPr lang="en-US" sz="1800" err="1"/>
              <a:t>kita</a:t>
            </a:r>
            <a:r>
              <a:rPr lang="en-US" sz="1800"/>
              <a:t> </a:t>
            </a:r>
            <a:r>
              <a:rPr lang="en-US" sz="1800" err="1"/>
              <a:t>perlu</a:t>
            </a:r>
            <a:r>
              <a:rPr lang="en-US" sz="1800"/>
              <a:t> </a:t>
            </a:r>
            <a:r>
              <a:rPr lang="en-US" sz="1800" err="1"/>
              <a:t>untuk</a:t>
            </a:r>
            <a:r>
              <a:rPr lang="en-US" sz="1800"/>
              <a:t> </a:t>
            </a:r>
            <a:br>
              <a:rPr lang="en-US" sz="1800"/>
            </a:br>
            <a:r>
              <a:rPr lang="en-US" sz="1800" err="1"/>
              <a:t>membuat</a:t>
            </a:r>
            <a:r>
              <a:rPr lang="en-US" sz="1800"/>
              <a:t> </a:t>
            </a:r>
            <a:r>
              <a:rPr lang="en-US" sz="1800" err="1"/>
              <a:t>koneksi</a:t>
            </a:r>
            <a:r>
              <a:rPr lang="en-US" sz="1800"/>
              <a:t> </a:t>
            </a:r>
            <a:r>
              <a:rPr lang="en-US" sz="1800" err="1"/>
              <a:t>dengan</a:t>
            </a:r>
            <a:r>
              <a:rPr lang="en-US" sz="1800"/>
              <a:t> </a:t>
            </a:r>
            <a:br>
              <a:rPr lang="en-US" sz="1800"/>
            </a:br>
            <a:r>
              <a:rPr lang="en-US" sz="1800"/>
              <a:t>database</a:t>
            </a:r>
          </a:p>
          <a:p>
            <a:r>
              <a:rPr lang="en-US" sz="1800" err="1"/>
              <a:t>Buat</a:t>
            </a:r>
            <a:r>
              <a:rPr lang="en-US" sz="1800"/>
              <a:t> folder </a:t>
            </a:r>
            <a:r>
              <a:rPr lang="en-US" sz="1800" err="1"/>
              <a:t>android_suhusiswa</a:t>
            </a:r>
            <a:br>
              <a:rPr lang="en-US" sz="1800"/>
            </a:br>
            <a:r>
              <a:rPr lang="en-US" sz="1800"/>
              <a:t>di folder </a:t>
            </a:r>
            <a:r>
              <a:rPr lang="en-US" sz="1800" err="1"/>
              <a:t>htdocs</a:t>
            </a:r>
            <a:endParaRPr lang="en-US" sz="1800"/>
          </a:p>
          <a:p>
            <a:r>
              <a:rPr lang="en-US" sz="1800" err="1"/>
              <a:t>Buat</a:t>
            </a:r>
            <a:r>
              <a:rPr lang="en-US" sz="1800"/>
              <a:t> file php </a:t>
            </a:r>
            <a:r>
              <a:rPr lang="en-US" sz="1800" err="1"/>
              <a:t>dengan</a:t>
            </a:r>
            <a:r>
              <a:rPr lang="en-US" sz="1800"/>
              <a:t> </a:t>
            </a:r>
            <a:br>
              <a:rPr lang="en-US" sz="1800"/>
            </a:br>
            <a:r>
              <a:rPr lang="en-US" sz="1800" err="1"/>
              <a:t>nama</a:t>
            </a:r>
            <a:r>
              <a:rPr lang="en-US" sz="1800"/>
              <a:t> </a:t>
            </a:r>
            <a:r>
              <a:rPr lang="en-US" sz="1800" b="1" err="1"/>
              <a:t>koneksi.php</a:t>
            </a:r>
            <a:br>
              <a:rPr lang="en-US" sz="1800" b="1"/>
            </a:br>
            <a:r>
              <a:rPr lang="en-US" sz="1800"/>
              <a:t>dan </a:t>
            </a:r>
            <a:r>
              <a:rPr lang="en-US" sz="1800" err="1"/>
              <a:t>tulis</a:t>
            </a:r>
            <a:r>
              <a:rPr lang="en-US" sz="1800"/>
              <a:t> </a:t>
            </a:r>
            <a:r>
              <a:rPr lang="en-US" sz="1800" err="1"/>
              <a:t>sintaksnya</a:t>
            </a:r>
            <a:r>
              <a:rPr lang="en-US" sz="1800"/>
              <a:t> </a:t>
            </a:r>
            <a:br>
              <a:rPr lang="en-US" sz="1800"/>
            </a:br>
            <a:r>
              <a:rPr lang="en-US" sz="1800" err="1"/>
              <a:t>seperti</a:t>
            </a:r>
            <a:r>
              <a:rPr lang="en-US" sz="1800"/>
              <a:t> </a:t>
            </a:r>
            <a:r>
              <a:rPr lang="en-US" sz="1800" err="1"/>
              <a:t>berikut</a:t>
            </a:r>
            <a:r>
              <a:rPr lang="en-US" sz="1800"/>
              <a:t>:</a:t>
            </a:r>
          </a:p>
          <a:p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B72CE-5E38-4956-B269-E66CC8B1E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16" t="20592" r="39148" b="43330"/>
          <a:stretch/>
        </p:blipFill>
        <p:spPr>
          <a:xfrm>
            <a:off x="4314421" y="3160006"/>
            <a:ext cx="7632878" cy="35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1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84B3-76DB-47BD-A59C-641E082E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5FB83-2FC5-4D15-9E27-BF03F4313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Setelah </a:t>
            </a:r>
            <a:r>
              <a:rPr lang="en-US" sz="1800" err="1"/>
              <a:t>kita</a:t>
            </a:r>
            <a:r>
              <a:rPr lang="en-US" sz="1800"/>
              <a:t> </a:t>
            </a:r>
            <a:r>
              <a:rPr lang="en-US" sz="1800" err="1"/>
              <a:t>membuat</a:t>
            </a:r>
            <a:r>
              <a:rPr lang="en-US" sz="1800"/>
              <a:t> file </a:t>
            </a:r>
            <a:r>
              <a:rPr lang="en-US" sz="1800" err="1"/>
              <a:t>koneksi</a:t>
            </a:r>
            <a:r>
              <a:rPr lang="en-US" sz="1800"/>
              <a:t> </a:t>
            </a:r>
            <a:r>
              <a:rPr lang="en-US" sz="1800" err="1"/>
              <a:t>dengan</a:t>
            </a:r>
            <a:r>
              <a:rPr lang="en-US" sz="1800"/>
              <a:t> database. </a:t>
            </a:r>
          </a:p>
          <a:p>
            <a:pPr marL="342900" indent="-342900">
              <a:buAutoNum type="arabicPeriod"/>
            </a:pPr>
            <a:r>
              <a:rPr lang="en-US" sz="1800" err="1"/>
              <a:t>Selanjutnya</a:t>
            </a:r>
            <a:r>
              <a:rPr lang="en-US" sz="1800"/>
              <a:t> </a:t>
            </a:r>
            <a:r>
              <a:rPr lang="en-US" sz="1800" err="1"/>
              <a:t>kita</a:t>
            </a:r>
            <a:r>
              <a:rPr lang="en-US" sz="1800"/>
              <a:t> </a:t>
            </a:r>
            <a:r>
              <a:rPr lang="en-US" sz="1800" err="1"/>
              <a:t>buat</a:t>
            </a:r>
            <a:r>
              <a:rPr lang="en-US" sz="1800"/>
              <a:t> folder </a:t>
            </a:r>
            <a:r>
              <a:rPr lang="en-US" sz="1800" err="1"/>
              <a:t>dengan</a:t>
            </a:r>
            <a:r>
              <a:rPr lang="en-US" sz="1800"/>
              <a:t> </a:t>
            </a:r>
            <a:r>
              <a:rPr lang="en-US" sz="1800" err="1"/>
              <a:t>nama</a:t>
            </a:r>
            <a:r>
              <a:rPr lang="en-US" sz="1800"/>
              <a:t> </a:t>
            </a:r>
            <a:r>
              <a:rPr lang="en-US" sz="1800" b="1" u="sng"/>
              <a:t>data</a:t>
            </a:r>
            <a:r>
              <a:rPr lang="en-US" sz="1800"/>
              <a:t>, </a:t>
            </a:r>
            <a:r>
              <a:rPr lang="en-US" sz="1800" err="1"/>
              <a:t>masuk</a:t>
            </a:r>
            <a:r>
              <a:rPr lang="en-US" sz="1800"/>
              <a:t> folder </a:t>
            </a:r>
            <a:r>
              <a:rPr lang="en-US" sz="1800" err="1"/>
              <a:t>tersebut</a:t>
            </a:r>
            <a:r>
              <a:rPr lang="en-US" sz="1800"/>
              <a:t> </a:t>
            </a:r>
            <a:r>
              <a:rPr lang="en-US" sz="1800" err="1"/>
              <a:t>lalu</a:t>
            </a:r>
            <a:r>
              <a:rPr lang="en-US" sz="1800"/>
              <a:t> </a:t>
            </a:r>
            <a:r>
              <a:rPr lang="en-US" sz="1800" err="1"/>
              <a:t>buat</a:t>
            </a:r>
            <a:r>
              <a:rPr lang="en-US" sz="1800"/>
              <a:t> file php </a:t>
            </a:r>
            <a:r>
              <a:rPr lang="en-US" sz="1800" err="1"/>
              <a:t>dengan</a:t>
            </a:r>
            <a:r>
              <a:rPr lang="en-US" sz="1800"/>
              <a:t> </a:t>
            </a:r>
            <a:r>
              <a:rPr lang="en-US" sz="1800" err="1"/>
              <a:t>nama</a:t>
            </a:r>
            <a:r>
              <a:rPr lang="en-US" sz="1800"/>
              <a:t> </a:t>
            </a:r>
            <a:r>
              <a:rPr lang="en-US" sz="1800" u="sng" err="1"/>
              <a:t>suhutambah.php</a:t>
            </a:r>
            <a:r>
              <a:rPr lang="en-US" sz="1800"/>
              <a:t>. </a:t>
            </a:r>
          </a:p>
          <a:p>
            <a:pPr marL="342900" indent="-342900">
              <a:buAutoNum type="arabicPeriod"/>
            </a:pPr>
            <a:endParaRPr lang="en-US" sz="1800"/>
          </a:p>
          <a:p>
            <a:pPr marL="342900" indent="-342900">
              <a:buAutoNum type="arabicPeriod"/>
            </a:pPr>
            <a:endParaRPr lang="en-US" sz="1800"/>
          </a:p>
          <a:p>
            <a:pPr marL="342900" indent="-342900">
              <a:buAutoNum type="arabicPeriod"/>
            </a:pPr>
            <a:endParaRPr lang="en-US" sz="1800"/>
          </a:p>
          <a:p>
            <a:pPr marL="342900" indent="-342900">
              <a:buAutoNum type="arabicPeriod"/>
            </a:pPr>
            <a:endParaRPr lang="en-US" sz="1800"/>
          </a:p>
          <a:p>
            <a:pPr marL="342900" indent="-342900">
              <a:buAutoNum type="arabicPeriod"/>
            </a:pPr>
            <a:endParaRPr lang="en-US" sz="1800"/>
          </a:p>
          <a:p>
            <a:pPr marL="342900" indent="-342900">
              <a:buAutoNum type="arabicPeriod"/>
            </a:pPr>
            <a:endParaRPr lang="en-US" sz="1800"/>
          </a:p>
          <a:p>
            <a:pPr marL="342900" indent="-342900">
              <a:buAutoNum type="arabicPeriod"/>
            </a:pPr>
            <a:r>
              <a:rPr lang="en-US" sz="1800"/>
              <a:t>Pada </a:t>
            </a:r>
            <a:r>
              <a:rPr lang="en-US" sz="1800" u="sng" err="1"/>
              <a:t>suhutambah.php</a:t>
            </a:r>
            <a:r>
              <a:rPr lang="en-US" sz="1800" u="sng"/>
              <a:t> </a:t>
            </a:r>
            <a:r>
              <a:rPr lang="en-US" sz="1800" u="sng" err="1"/>
              <a:t>silahkan</a:t>
            </a:r>
            <a:r>
              <a:rPr lang="en-US" sz="1800" u="sng"/>
              <a:t> </a:t>
            </a:r>
            <a:r>
              <a:rPr lang="en-US" sz="1800" u="sng" err="1"/>
              <a:t>ketik</a:t>
            </a:r>
            <a:r>
              <a:rPr lang="en-US" sz="1800" u="sng"/>
              <a:t> </a:t>
            </a:r>
            <a:r>
              <a:rPr lang="en-US" sz="1800" u="sng" err="1"/>
              <a:t>sintaks</a:t>
            </a:r>
            <a:r>
              <a:rPr lang="en-US" sz="1800" u="sng"/>
              <a:t> </a:t>
            </a:r>
            <a:r>
              <a:rPr lang="en-US" sz="1800" u="sng" err="1"/>
              <a:t>berikut</a:t>
            </a:r>
            <a:r>
              <a:rPr lang="en-US" sz="180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E5A6B-1DF7-4293-A6EE-DF1E1F439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31" t="3631" r="61655" b="78041"/>
          <a:stretch/>
        </p:blipFill>
        <p:spPr>
          <a:xfrm>
            <a:off x="89861" y="3386722"/>
            <a:ext cx="3615913" cy="1959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201163-C833-4EEA-9379-B07863BD5F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57" t="22710" r="38653" b="24782"/>
          <a:stretch/>
        </p:blipFill>
        <p:spPr>
          <a:xfrm>
            <a:off x="6798979" y="3116687"/>
            <a:ext cx="5289991" cy="3599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092DC3-C381-4DA8-844E-8EF0479F86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238" t="16673" r="48239" b="62659"/>
          <a:stretch/>
        </p:blipFill>
        <p:spPr>
          <a:xfrm>
            <a:off x="3871037" y="3386722"/>
            <a:ext cx="2786390" cy="195958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DD432A2-0F9C-425D-A0F0-D88D57829927}"/>
              </a:ext>
            </a:extLst>
          </p:cNvPr>
          <p:cNvSpPr/>
          <p:nvPr/>
        </p:nvSpPr>
        <p:spPr>
          <a:xfrm>
            <a:off x="3452628" y="4582762"/>
            <a:ext cx="677076" cy="4299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743BF7-14EF-4287-82AD-17BD57F2822B}"/>
              </a:ext>
            </a:extLst>
          </p:cNvPr>
          <p:cNvSpPr/>
          <p:nvPr/>
        </p:nvSpPr>
        <p:spPr>
          <a:xfrm>
            <a:off x="6395304" y="4761945"/>
            <a:ext cx="677076" cy="4299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9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979A-1488-4214-A02A-0B19B9FA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D809-B0FF-4BD4-94A9-410F54708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Setelah </a:t>
            </a:r>
            <a:r>
              <a:rPr lang="en-US" sz="1800" err="1"/>
              <a:t>kita</a:t>
            </a:r>
            <a:r>
              <a:rPr lang="en-US" sz="1800"/>
              <a:t> </a:t>
            </a:r>
            <a:r>
              <a:rPr lang="en-US" sz="1800" err="1"/>
              <a:t>membuat</a:t>
            </a:r>
            <a:r>
              <a:rPr lang="en-US" sz="1800"/>
              <a:t> File </a:t>
            </a:r>
            <a:r>
              <a:rPr lang="en-US" sz="1800" err="1"/>
              <a:t>untuk</a:t>
            </a:r>
            <a:r>
              <a:rPr lang="en-US" sz="1800"/>
              <a:t> </a:t>
            </a:r>
            <a:r>
              <a:rPr lang="en-US" sz="1800" err="1"/>
              <a:t>memasukkan</a:t>
            </a:r>
            <a:r>
              <a:rPr lang="en-US" sz="1800"/>
              <a:t> data </a:t>
            </a:r>
            <a:r>
              <a:rPr lang="en-US" sz="1800" err="1"/>
              <a:t>atau</a:t>
            </a:r>
            <a:r>
              <a:rPr lang="en-US" sz="1800"/>
              <a:t> Create. </a:t>
            </a:r>
          </a:p>
          <a:p>
            <a:pPr marL="0" indent="0">
              <a:buNone/>
            </a:pPr>
            <a:r>
              <a:rPr lang="en-US" sz="1800" err="1"/>
              <a:t>Maka</a:t>
            </a:r>
            <a:r>
              <a:rPr lang="en-US" sz="1800"/>
              <a:t> </a:t>
            </a:r>
            <a:r>
              <a:rPr lang="en-US" sz="1800" err="1"/>
              <a:t>selanjutnya</a:t>
            </a:r>
            <a:r>
              <a:rPr lang="en-US" sz="1800"/>
              <a:t> </a:t>
            </a:r>
            <a:r>
              <a:rPr lang="en-US" sz="1800" err="1"/>
              <a:t>kita</a:t>
            </a:r>
            <a:r>
              <a:rPr lang="en-US" sz="1800"/>
              <a:t> </a:t>
            </a:r>
            <a:r>
              <a:rPr lang="en-US" sz="1800" err="1"/>
              <a:t>perlu</a:t>
            </a:r>
            <a:r>
              <a:rPr lang="en-US" sz="1800"/>
              <a:t> File PHP </a:t>
            </a:r>
            <a:r>
              <a:rPr lang="en-US" sz="1800" err="1"/>
              <a:t>untuk</a:t>
            </a:r>
            <a:r>
              <a:rPr lang="en-US" sz="1800"/>
              <a:t> </a:t>
            </a:r>
            <a:r>
              <a:rPr lang="en-US" sz="1800" err="1"/>
              <a:t>dapat</a:t>
            </a:r>
            <a:r>
              <a:rPr lang="en-US" sz="1800"/>
              <a:t> </a:t>
            </a:r>
            <a:r>
              <a:rPr lang="en-US" sz="1800" err="1"/>
              <a:t>menampilkan</a:t>
            </a:r>
            <a:r>
              <a:rPr lang="en-US" sz="1800"/>
              <a:t> daftar data </a:t>
            </a:r>
            <a:r>
              <a:rPr lang="en-US" sz="1800" err="1"/>
              <a:t>suhu</a:t>
            </a:r>
            <a:r>
              <a:rPr lang="en-US" sz="1800"/>
              <a:t> yang </a:t>
            </a:r>
            <a:r>
              <a:rPr lang="en-US" sz="1800" err="1"/>
              <a:t>ada</a:t>
            </a:r>
            <a:r>
              <a:rPr lang="en-US" sz="1800"/>
              <a:t> di database </a:t>
            </a:r>
            <a:r>
              <a:rPr lang="en-US" sz="1800" b="1" i="1"/>
              <a:t>(READ)</a:t>
            </a:r>
            <a:r>
              <a:rPr lang="en-US" sz="1800"/>
              <a:t>, oleh </a:t>
            </a:r>
            <a:r>
              <a:rPr lang="en-US" sz="1800" err="1"/>
              <a:t>sebab</a:t>
            </a:r>
            <a:r>
              <a:rPr lang="en-US" sz="1800"/>
              <a:t> </a:t>
            </a:r>
            <a:r>
              <a:rPr lang="en-US" sz="1800" err="1"/>
              <a:t>itu</a:t>
            </a:r>
            <a:r>
              <a:rPr lang="en-US" sz="1800"/>
              <a:t> </a:t>
            </a:r>
            <a:r>
              <a:rPr lang="en-US" sz="1800" err="1"/>
              <a:t>mari</a:t>
            </a:r>
            <a:r>
              <a:rPr lang="en-US" sz="1800"/>
              <a:t> </a:t>
            </a:r>
            <a:r>
              <a:rPr lang="en-US" sz="1800" err="1"/>
              <a:t>kita</a:t>
            </a:r>
            <a:r>
              <a:rPr lang="en-US" sz="1800"/>
              <a:t> </a:t>
            </a:r>
            <a:r>
              <a:rPr lang="en-US" sz="1800" err="1"/>
              <a:t>buat</a:t>
            </a:r>
            <a:r>
              <a:rPr lang="en-US" sz="1800"/>
              <a:t> file php </a:t>
            </a:r>
            <a:r>
              <a:rPr lang="en-US" sz="1800" err="1"/>
              <a:t>dengan</a:t>
            </a:r>
            <a:r>
              <a:rPr lang="en-US" sz="1800"/>
              <a:t> </a:t>
            </a:r>
            <a:r>
              <a:rPr lang="en-US" sz="1800" err="1"/>
              <a:t>nama</a:t>
            </a:r>
            <a:r>
              <a:rPr lang="en-US" sz="1800"/>
              <a:t> </a:t>
            </a:r>
            <a:r>
              <a:rPr lang="en-US" sz="1800" b="1" err="1"/>
              <a:t>suhulihatdata.php</a:t>
            </a:r>
            <a:r>
              <a:rPr lang="en-US" sz="1800" b="1"/>
              <a:t> </a:t>
            </a:r>
            <a:r>
              <a:rPr lang="en-US" sz="1800"/>
              <a:t>dan Copy Script di </a:t>
            </a:r>
            <a:r>
              <a:rPr lang="en-US" sz="1800" err="1"/>
              <a:t>bawah</a:t>
            </a:r>
            <a:r>
              <a:rPr lang="en-US" sz="1800"/>
              <a:t> </a:t>
            </a:r>
            <a:r>
              <a:rPr lang="en-US" sz="1800" err="1"/>
              <a:t>ini</a:t>
            </a:r>
            <a:r>
              <a:rPr lang="en-US" sz="180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2D069-B724-4B1B-8012-6039E0F43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91" t="24776" r="27007" b="37083"/>
          <a:stretch/>
        </p:blipFill>
        <p:spPr>
          <a:xfrm>
            <a:off x="4518452" y="3425157"/>
            <a:ext cx="6993227" cy="319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FCE7A-F04A-4A66-8820-51F9FE4B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F4B90-EF54-4F4A-BCAC-7505EEA4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57910"/>
          </a:xfrm>
        </p:spPr>
        <p:txBody>
          <a:bodyPr>
            <a:normAutofit lnSpcReduction="10000"/>
          </a:bodyPr>
          <a:lstStyle/>
          <a:p>
            <a:r>
              <a:rPr lang="en-US" sz="1600"/>
              <a:t>Kita </a:t>
            </a:r>
            <a:r>
              <a:rPr lang="en-US" sz="1600" err="1"/>
              <a:t>telah</a:t>
            </a:r>
            <a:r>
              <a:rPr lang="en-US" sz="1600"/>
              <a:t> </a:t>
            </a:r>
            <a:r>
              <a:rPr lang="en-US" sz="1600" err="1"/>
              <a:t>membuat</a:t>
            </a:r>
            <a:r>
              <a:rPr lang="en-US" sz="1600"/>
              <a:t> File PHP </a:t>
            </a:r>
            <a:r>
              <a:rPr lang="en-US" sz="1600" err="1"/>
              <a:t>untuk</a:t>
            </a:r>
            <a:r>
              <a:rPr lang="en-US" sz="1600"/>
              <a:t> </a:t>
            </a:r>
            <a:r>
              <a:rPr lang="en-US" sz="1600" b="1"/>
              <a:t>Create dan Read. </a:t>
            </a:r>
          </a:p>
          <a:p>
            <a:r>
              <a:rPr lang="en-US" sz="1600" err="1"/>
              <a:t>Maka</a:t>
            </a:r>
            <a:r>
              <a:rPr lang="en-US" sz="1600"/>
              <a:t> </a:t>
            </a:r>
            <a:r>
              <a:rPr lang="en-US" sz="1600" err="1"/>
              <a:t>pekerjaan</a:t>
            </a:r>
            <a:r>
              <a:rPr lang="en-US" sz="1600"/>
              <a:t> </a:t>
            </a:r>
            <a:r>
              <a:rPr lang="en-US" sz="1600" err="1"/>
              <a:t>kita</a:t>
            </a:r>
            <a:r>
              <a:rPr lang="en-US" sz="1600"/>
              <a:t> </a:t>
            </a:r>
            <a:r>
              <a:rPr lang="en-US" sz="1600" err="1"/>
              <a:t>untuk</a:t>
            </a:r>
            <a:r>
              <a:rPr lang="en-US" sz="1600"/>
              <a:t> </a:t>
            </a:r>
            <a:r>
              <a:rPr lang="en-US" sz="1600" err="1"/>
              <a:t>membuat</a:t>
            </a:r>
            <a:r>
              <a:rPr lang="en-US" sz="1600"/>
              <a:t> file php </a:t>
            </a:r>
            <a:r>
              <a:rPr lang="en-US" sz="1600" err="1"/>
              <a:t>telah</a:t>
            </a:r>
            <a:r>
              <a:rPr lang="en-US" sz="1600"/>
              <a:t> </a:t>
            </a:r>
            <a:r>
              <a:rPr lang="en-US" sz="1600" err="1"/>
              <a:t>selesai</a:t>
            </a:r>
            <a:r>
              <a:rPr lang="en-US" sz="1600"/>
              <a:t>. File PHP yang </a:t>
            </a:r>
            <a:r>
              <a:rPr lang="en-US" sz="1600" err="1"/>
              <a:t>telah</a:t>
            </a:r>
            <a:r>
              <a:rPr lang="en-US" sz="1600"/>
              <a:t> </a:t>
            </a:r>
            <a:r>
              <a:rPr lang="en-US" sz="1600" err="1"/>
              <a:t>kita</a:t>
            </a:r>
            <a:r>
              <a:rPr lang="en-US" sz="1600"/>
              <a:t> </a:t>
            </a:r>
            <a:r>
              <a:rPr lang="en-US" sz="1600" err="1"/>
              <a:t>buat</a:t>
            </a:r>
            <a:r>
              <a:rPr lang="en-US" sz="1600"/>
              <a:t> </a:t>
            </a:r>
            <a:r>
              <a:rPr lang="en-US" sz="1600" err="1"/>
              <a:t>tersebut</a:t>
            </a:r>
            <a:r>
              <a:rPr lang="en-US" sz="1600"/>
              <a:t> </a:t>
            </a:r>
            <a:r>
              <a:rPr lang="en-US" sz="1600" err="1"/>
              <a:t>simpan</a:t>
            </a:r>
            <a:r>
              <a:rPr lang="en-US" sz="1600"/>
              <a:t> </a:t>
            </a:r>
            <a:r>
              <a:rPr lang="en-US" sz="1600" err="1"/>
              <a:t>dalam</a:t>
            </a:r>
            <a:r>
              <a:rPr lang="en-US" sz="1600"/>
              <a:t> </a:t>
            </a:r>
            <a:r>
              <a:rPr lang="en-US" sz="1600" err="1"/>
              <a:t>satu</a:t>
            </a:r>
            <a:r>
              <a:rPr lang="en-US" sz="1600"/>
              <a:t> folder </a:t>
            </a:r>
            <a:r>
              <a:rPr lang="en-US" sz="1600" err="1"/>
              <a:t>bernama</a:t>
            </a:r>
            <a:r>
              <a:rPr lang="en-US" sz="1600"/>
              <a:t> </a:t>
            </a:r>
            <a:r>
              <a:rPr lang="en-US" sz="1600" b="1"/>
              <a:t>data</a:t>
            </a:r>
            <a:r>
              <a:rPr lang="en-US" sz="1600"/>
              <a:t>. </a:t>
            </a:r>
          </a:p>
          <a:p>
            <a:r>
              <a:rPr lang="en-US" sz="1600"/>
              <a:t>Karena </a:t>
            </a:r>
            <a:r>
              <a:rPr lang="en-US" sz="1600" err="1"/>
              <a:t>menggunakan</a:t>
            </a:r>
            <a:r>
              <a:rPr lang="en-US" sz="1600"/>
              <a:t> </a:t>
            </a:r>
            <a:r>
              <a:rPr lang="en-US" sz="1600" b="1" err="1"/>
              <a:t>XAMPP</a:t>
            </a:r>
            <a:r>
              <a:rPr lang="en-US" sz="1600"/>
              <a:t> </a:t>
            </a:r>
            <a:r>
              <a:rPr lang="en-US" sz="1600" err="1"/>
              <a:t>maka</a:t>
            </a:r>
            <a:r>
              <a:rPr lang="en-US" sz="1600"/>
              <a:t> directory </a:t>
            </a:r>
            <a:r>
              <a:rPr lang="en-US" sz="1600" err="1"/>
              <a:t>untuk</a:t>
            </a:r>
            <a:r>
              <a:rPr lang="en-US" sz="1600"/>
              <a:t> </a:t>
            </a:r>
            <a:r>
              <a:rPr lang="en-US" sz="1600" err="1"/>
              <a:t>penyimpanan</a:t>
            </a:r>
            <a:r>
              <a:rPr lang="en-US" sz="1600"/>
              <a:t> file php </a:t>
            </a:r>
            <a:r>
              <a:rPr lang="en-US" sz="1600" err="1"/>
              <a:t>tersebut</a:t>
            </a:r>
            <a:r>
              <a:rPr lang="en-US" sz="1600"/>
              <a:t> </a:t>
            </a:r>
            <a:r>
              <a:rPr lang="en-US" sz="1600" err="1"/>
              <a:t>terdapat</a:t>
            </a:r>
            <a:r>
              <a:rPr lang="en-US" sz="1600"/>
              <a:t> di </a:t>
            </a:r>
            <a:r>
              <a:rPr lang="en-US" sz="1600" err="1"/>
              <a:t>HTDOCS</a:t>
            </a:r>
            <a:r>
              <a:rPr lang="en-US" sz="1600"/>
              <a:t>, </a:t>
            </a:r>
            <a:r>
              <a:rPr lang="en-US" sz="1600" err="1"/>
              <a:t>adapun</a:t>
            </a:r>
            <a:r>
              <a:rPr lang="en-US" sz="1600"/>
              <a:t> directory </a:t>
            </a:r>
            <a:r>
              <a:rPr lang="en-US" sz="1600" err="1"/>
              <a:t>penyimpanannya</a:t>
            </a:r>
            <a:r>
              <a:rPr lang="en-US" sz="1600"/>
              <a:t> </a:t>
            </a:r>
            <a:r>
              <a:rPr lang="en-US" sz="1600" err="1"/>
              <a:t>seperti</a:t>
            </a:r>
            <a:r>
              <a:rPr lang="en-US" sz="1600"/>
              <a:t> </a:t>
            </a:r>
            <a:r>
              <a:rPr lang="en-US" sz="1600" err="1"/>
              <a:t>berikut</a:t>
            </a:r>
            <a:r>
              <a:rPr lang="en-US" sz="1600"/>
              <a:t>: </a:t>
            </a:r>
            <a:r>
              <a:rPr lang="en-US" sz="1600" b="1"/>
              <a:t>(C:\</a:t>
            </a:r>
            <a:r>
              <a:rPr lang="en-US" sz="1600" b="1" err="1"/>
              <a:t>xampp</a:t>
            </a:r>
            <a:r>
              <a:rPr lang="en-US" sz="1600" b="1"/>
              <a:t>\</a:t>
            </a:r>
            <a:r>
              <a:rPr lang="en-US" sz="1600" b="1" err="1"/>
              <a:t>htdocs</a:t>
            </a:r>
            <a:r>
              <a:rPr lang="en-US" sz="1600" b="1"/>
              <a:t>\</a:t>
            </a:r>
            <a:r>
              <a:rPr lang="en-US" sz="1600" b="1" err="1"/>
              <a:t>android_suhusiswa</a:t>
            </a:r>
            <a:r>
              <a:rPr lang="en-US" sz="1600" b="1"/>
              <a:t>\data)</a:t>
            </a:r>
            <a:r>
              <a:rPr lang="en-US" sz="1600"/>
              <a:t>.</a:t>
            </a:r>
          </a:p>
          <a:p>
            <a:r>
              <a:rPr lang="en-US" sz="1600" err="1"/>
              <a:t>Untuk</a:t>
            </a:r>
            <a:r>
              <a:rPr lang="en-US" sz="1600"/>
              <a:t> </a:t>
            </a:r>
            <a:r>
              <a:rPr lang="en-US" sz="1600" err="1"/>
              <a:t>mengakses</a:t>
            </a:r>
            <a:r>
              <a:rPr lang="en-US" sz="1600"/>
              <a:t> file php di Android, </a:t>
            </a:r>
            <a:r>
              <a:rPr lang="en-US" sz="1600" err="1"/>
              <a:t>kita</a:t>
            </a:r>
            <a:r>
              <a:rPr lang="en-US" sz="1600"/>
              <a:t> </a:t>
            </a:r>
            <a:r>
              <a:rPr lang="en-US" sz="1600" err="1"/>
              <a:t>perlu</a:t>
            </a:r>
            <a:r>
              <a:rPr lang="en-US" sz="1600"/>
              <a:t> </a:t>
            </a:r>
            <a:r>
              <a:rPr lang="en-US" sz="1600" err="1"/>
              <a:t>mengetahui</a:t>
            </a:r>
            <a:r>
              <a:rPr lang="en-US" sz="1600"/>
              <a:t> </a:t>
            </a:r>
            <a:r>
              <a:rPr lang="en-US" sz="1600" b="1"/>
              <a:t>IP </a:t>
            </a:r>
            <a:r>
              <a:rPr lang="en-US" sz="1600" b="1" err="1"/>
              <a:t>dari</a:t>
            </a:r>
            <a:r>
              <a:rPr lang="en-US" sz="1600" b="1"/>
              <a:t> </a:t>
            </a:r>
            <a:r>
              <a:rPr lang="en-US" sz="1600" b="1" err="1"/>
              <a:t>Komputer</a:t>
            </a:r>
            <a:r>
              <a:rPr lang="en-US" sz="1600" b="1"/>
              <a:t> </a:t>
            </a:r>
            <a:r>
              <a:rPr lang="en-US" sz="1600" b="1" err="1"/>
              <a:t>kita</a:t>
            </a:r>
            <a:r>
              <a:rPr lang="en-US" sz="1600"/>
              <a:t>, agar </a:t>
            </a:r>
            <a:r>
              <a:rPr lang="en-US" sz="1600" err="1"/>
              <a:t>kita</a:t>
            </a:r>
            <a:r>
              <a:rPr lang="en-US" sz="1600"/>
              <a:t> </a:t>
            </a:r>
            <a:r>
              <a:rPr lang="en-US" sz="1600" err="1"/>
              <a:t>bisa</a:t>
            </a:r>
            <a:r>
              <a:rPr lang="en-US" sz="1600"/>
              <a:t> </a:t>
            </a:r>
            <a:r>
              <a:rPr lang="en-US" sz="1600" err="1"/>
              <a:t>mengetahui</a:t>
            </a:r>
            <a:r>
              <a:rPr lang="en-US" sz="1600"/>
              <a:t> </a:t>
            </a:r>
            <a:r>
              <a:rPr lang="en-US" sz="1600" err="1"/>
              <a:t>berapa</a:t>
            </a:r>
            <a:r>
              <a:rPr lang="en-US" sz="1600"/>
              <a:t> IP </a:t>
            </a:r>
            <a:r>
              <a:rPr lang="en-US" sz="1600" err="1"/>
              <a:t>komputer</a:t>
            </a:r>
            <a:r>
              <a:rPr lang="en-US" sz="1600"/>
              <a:t>, </a:t>
            </a:r>
            <a:r>
              <a:rPr lang="en-US" sz="1600" err="1"/>
              <a:t>gunakan</a:t>
            </a:r>
            <a:r>
              <a:rPr lang="en-US" sz="1600"/>
              <a:t> </a:t>
            </a:r>
            <a:r>
              <a:rPr lang="en-US" sz="1600" err="1"/>
              <a:t>perintah</a:t>
            </a:r>
            <a:r>
              <a:rPr lang="en-US" sz="1600"/>
              <a:t> di </a:t>
            </a:r>
            <a:r>
              <a:rPr lang="en-US" sz="1600" err="1"/>
              <a:t>CMD</a:t>
            </a:r>
            <a:r>
              <a:rPr lang="en-US" sz="1600"/>
              <a:t> </a:t>
            </a:r>
            <a:r>
              <a:rPr lang="en-US" sz="1600" err="1"/>
              <a:t>dengan</a:t>
            </a:r>
            <a:r>
              <a:rPr lang="en-US" sz="1600"/>
              <a:t> </a:t>
            </a:r>
            <a:r>
              <a:rPr lang="en-US" sz="1600" err="1"/>
              <a:t>sintaks</a:t>
            </a:r>
            <a:r>
              <a:rPr lang="en-US" sz="1600"/>
              <a:t>: </a:t>
            </a:r>
            <a:r>
              <a:rPr lang="en-US" sz="1600" b="1"/>
              <a:t>ipconfig</a:t>
            </a:r>
            <a:r>
              <a:rPr lang="en-US" sz="1600"/>
              <a:t> </a:t>
            </a:r>
            <a:r>
              <a:rPr lang="en-US" sz="1600" err="1"/>
              <a:t>maka</a:t>
            </a:r>
            <a:r>
              <a:rPr lang="en-US" sz="1600"/>
              <a:t> </a:t>
            </a:r>
            <a:r>
              <a:rPr lang="en-US" sz="1600" err="1"/>
              <a:t>akan</a:t>
            </a:r>
            <a:r>
              <a:rPr lang="en-US" sz="1600"/>
              <a:t> </a:t>
            </a:r>
            <a:r>
              <a:rPr lang="en-US" sz="1600" err="1"/>
              <a:t>tampil</a:t>
            </a:r>
            <a:r>
              <a:rPr lang="en-US" sz="1600"/>
              <a:t> </a:t>
            </a:r>
            <a:r>
              <a:rPr lang="en-US" sz="1600" err="1"/>
              <a:t>berapa</a:t>
            </a:r>
            <a:r>
              <a:rPr lang="en-US" sz="1600"/>
              <a:t> IP </a:t>
            </a:r>
            <a:r>
              <a:rPr lang="en-US" sz="1600" err="1"/>
              <a:t>kita</a:t>
            </a:r>
            <a:r>
              <a:rPr lang="en-US" sz="1600"/>
              <a:t> </a:t>
            </a:r>
            <a:r>
              <a:rPr lang="en-US" sz="1600" err="1"/>
              <a:t>seperti</a:t>
            </a:r>
            <a:r>
              <a:rPr lang="en-US" sz="1600"/>
              <a:t> </a:t>
            </a:r>
            <a:r>
              <a:rPr lang="en-US" sz="1600" err="1"/>
              <a:t>contoh</a:t>
            </a:r>
            <a:r>
              <a:rPr lang="en-US" sz="1600"/>
              <a:t> </a:t>
            </a:r>
            <a:r>
              <a:rPr lang="en-US" sz="1600" err="1"/>
              <a:t>berikut</a:t>
            </a:r>
            <a:r>
              <a:rPr lang="en-US" sz="1600"/>
              <a:t> </a:t>
            </a:r>
            <a:r>
              <a:rPr lang="en-US" sz="1600" err="1"/>
              <a:t>ini</a:t>
            </a:r>
            <a:r>
              <a:rPr lang="en-US" sz="1600"/>
              <a:t>:</a:t>
            </a:r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r>
              <a:rPr lang="en-US" sz="1600"/>
              <a:t>Pada </a:t>
            </a:r>
            <a:r>
              <a:rPr lang="en-US" sz="1600" err="1"/>
              <a:t>contoh</a:t>
            </a:r>
            <a:r>
              <a:rPr lang="en-US" sz="1600"/>
              <a:t> di </a:t>
            </a:r>
            <a:r>
              <a:rPr lang="en-US" sz="1600" err="1"/>
              <a:t>atas</a:t>
            </a:r>
            <a:r>
              <a:rPr lang="en-US" sz="1600"/>
              <a:t> IP yang </a:t>
            </a:r>
            <a:r>
              <a:rPr lang="en-US" sz="1600" err="1"/>
              <a:t>tertera</a:t>
            </a:r>
            <a:r>
              <a:rPr lang="en-US" sz="1600"/>
              <a:t> </a:t>
            </a:r>
            <a:r>
              <a:rPr lang="en-US" sz="1600" err="1"/>
              <a:t>adalah</a:t>
            </a:r>
            <a:r>
              <a:rPr lang="en-US" sz="1600"/>
              <a:t> 192.168.1.9 </a:t>
            </a:r>
            <a:r>
              <a:rPr lang="en-US" sz="1600" err="1"/>
              <a:t>maka</a:t>
            </a:r>
            <a:r>
              <a:rPr lang="en-US" sz="1600"/>
              <a:t> path </a:t>
            </a:r>
            <a:r>
              <a:rPr lang="en-US" sz="1600" err="1"/>
              <a:t>untuk</a:t>
            </a:r>
            <a:r>
              <a:rPr lang="en-US" sz="1600"/>
              <a:t> script </a:t>
            </a:r>
            <a:r>
              <a:rPr lang="en-US" sz="1600" err="1"/>
              <a:t>kita</a:t>
            </a:r>
            <a:r>
              <a:rPr lang="en-US" sz="1600"/>
              <a:t> </a:t>
            </a:r>
            <a:r>
              <a:rPr lang="en-US" sz="1600" err="1"/>
              <a:t>nanti</a:t>
            </a:r>
            <a:r>
              <a:rPr lang="en-US" sz="1600"/>
              <a:t> di Android Studio adalah </a:t>
            </a:r>
            <a:r>
              <a:rPr lang="en-US" sz="1600" b="1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http://192.168.1.9/</a:t>
            </a:r>
            <a:r>
              <a:rPr lang="en-US" sz="1600" b="1" err="1">
                <a:solidFill>
                  <a:srgbClr val="00B050"/>
                </a:solidFill>
              </a:rPr>
              <a:t>android_suhusiswa</a:t>
            </a:r>
            <a:r>
              <a:rPr lang="en-US" sz="1600" b="1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/data/</a:t>
            </a:r>
            <a:r>
              <a:rPr lang="en-US" sz="1600" b="1" err="1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nama_file.php</a:t>
            </a:r>
            <a:endParaRPr lang="en-US" sz="1600" b="1">
              <a:solidFill>
                <a:srgbClr val="00B050"/>
              </a:solidFill>
            </a:endParaRPr>
          </a:p>
          <a:p>
            <a:endParaRPr lang="en-US" sz="1600"/>
          </a:p>
          <a:p>
            <a:pPr marL="0" indent="0">
              <a:buNone/>
            </a:pPr>
            <a:endParaRPr lang="en-US" sz="160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A23EAB79-B63A-45E3-AD22-01DB603A39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68263"/>
            <a:ext cx="5372100" cy="72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76D63D-6E60-4505-B089-2B07161E6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34" y="4543004"/>
            <a:ext cx="7136545" cy="96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1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2A54-BBCA-4E23-920B-2956DA31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  Pembuatan Project Pada Android Studio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985E-0D85-4CEE-8559-702A5C53E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417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/>
              <a:t>Pada pekerjaan ini merupakan pekerjaan intinya. Silahkan buat Project baru pada Android Studio, dicontoh ini menggunakan nama </a:t>
            </a:r>
            <a:r>
              <a:rPr lang="en-US" sz="1800" b="1"/>
              <a:t>CatatSuhu</a:t>
            </a:r>
            <a:r>
              <a:rPr lang="en-US" sz="1800"/>
              <a:t> pada project yang dibuat.</a:t>
            </a:r>
          </a:p>
          <a:p>
            <a:pPr marL="0" indent="0">
              <a:buNone/>
            </a:pPr>
            <a:r>
              <a:rPr lang="sv-SE" sz="1800" b="1" u="sng"/>
              <a:t>Jika project baru telah terbuka </a:t>
            </a:r>
            <a:r>
              <a:rPr lang="sv-SE" sz="1800"/>
              <a:t>maka langkah pertama yang perlu kalian lakukan yaitu silahkan buka File Manifest dan tambah kan perintah berikut:</a:t>
            </a:r>
          </a:p>
          <a:p>
            <a:pPr marL="0" indent="0">
              <a:buNone/>
            </a:pPr>
            <a:endParaRPr lang="sv-SE" sz="1800"/>
          </a:p>
          <a:p>
            <a:pPr marL="0" indent="0">
              <a:buNone/>
            </a:pPr>
            <a:endParaRPr lang="sv-SE" sz="1800"/>
          </a:p>
          <a:p>
            <a:pPr marL="0" indent="0">
              <a:buNone/>
            </a:pPr>
            <a:endParaRPr lang="sv-SE" sz="1800"/>
          </a:p>
          <a:p>
            <a:pPr marL="0" indent="0">
              <a:buNone/>
            </a:pPr>
            <a:endParaRPr lang="sv-SE" sz="1800"/>
          </a:p>
          <a:p>
            <a:pPr marL="0" indent="0">
              <a:buNone/>
            </a:pPr>
            <a:endParaRPr lang="sv-SE" sz="1800"/>
          </a:p>
          <a:p>
            <a:pPr marL="0" indent="0">
              <a:buNone/>
            </a:pPr>
            <a:endParaRPr lang="sv-SE" sz="1800"/>
          </a:p>
          <a:p>
            <a:pPr marL="0" indent="0">
              <a:buNone/>
            </a:pPr>
            <a:endParaRPr lang="sv-SE" sz="1800"/>
          </a:p>
          <a:p>
            <a:pPr marL="0" indent="0">
              <a:buNone/>
            </a:pPr>
            <a:r>
              <a:rPr lang="en-US" sz="1800"/>
              <a:t>Perintah di atas digunakan untuk ijin internet meskipun project yang akan kita buat nanti adalah bersifat Local tetap perlu untuk menambahkan perintah tersebut.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35565-4C55-49DD-BEC4-BE9060E40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72" t="7201" r="18124" b="62969"/>
          <a:stretch/>
        </p:blipFill>
        <p:spPr>
          <a:xfrm>
            <a:off x="4648200" y="3416300"/>
            <a:ext cx="6565900" cy="244136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014EA5F-840C-42C7-89D9-04FEA3AEF893}"/>
              </a:ext>
            </a:extLst>
          </p:cNvPr>
          <p:cNvSpPr/>
          <p:nvPr/>
        </p:nvSpPr>
        <p:spPr>
          <a:xfrm>
            <a:off x="4305300" y="4636981"/>
            <a:ext cx="685800" cy="6731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5761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317</TotalTime>
  <Words>3704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Consolas</vt:lpstr>
      <vt:lpstr>Trebuchet MS</vt:lpstr>
      <vt:lpstr>Berlin</vt:lpstr>
      <vt:lpstr>Pembuatan Aplikasi Android dengan Koneksi Db MySQL</vt:lpstr>
      <vt:lpstr>Requirements..</vt:lpstr>
      <vt:lpstr>PowerPoint Presentation</vt:lpstr>
      <vt:lpstr>1.  Pembuatan Database MySQL</vt:lpstr>
      <vt:lpstr>2.  Pembuatan API Native dengan PHP</vt:lpstr>
      <vt:lpstr>2…</vt:lpstr>
      <vt:lpstr>2…</vt:lpstr>
      <vt:lpstr>2..</vt:lpstr>
      <vt:lpstr>3.  Pembuatan Project Pada Android Studio</vt:lpstr>
      <vt:lpstr>PowerPoint Presentation</vt:lpstr>
      <vt:lpstr>PowerPoint Presentation</vt:lpstr>
      <vt:lpstr>PowerPoint Presentation</vt:lpstr>
      <vt:lpstr>Selanjutnya silahkan ikuti kode program untuk MainActivity.java seperti berikut ini:</vt:lpstr>
      <vt:lpstr>Buat Layout 2 untuk menampilkan data suhu siswa dengan nama : activity_lihat_data_suhu.xml</vt:lpstr>
      <vt:lpstr>Sintaks java untuk LihatDataSuhu.java</vt:lpstr>
      <vt:lpstr>Sehingga pada bar Project, muncul nama file sebagai berikut:</vt:lpstr>
      <vt:lpstr>Klik Run App untuk  menjalankan aplikasi.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Pembuatan API Native di Android Studio</dc:title>
  <dc:creator>Chandra</dc:creator>
  <cp:lastModifiedBy>Chandra</cp:lastModifiedBy>
  <cp:revision>24</cp:revision>
  <dcterms:created xsi:type="dcterms:W3CDTF">2022-09-14T01:49:08Z</dcterms:created>
  <dcterms:modified xsi:type="dcterms:W3CDTF">2023-02-06T01:13:27Z</dcterms:modified>
</cp:coreProperties>
</file>