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3023-7526-4409-965E-E6593DF135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32BC-0983-4C77-B4A8-DFB0E4E9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D62E3-B244-4878-A442-F37B5233F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26" y="0"/>
            <a:ext cx="457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80C885-D235-45B6-BC5D-68EDBC5F877E}"/>
              </a:ext>
            </a:extLst>
          </p:cNvPr>
          <p:cNvSpPr/>
          <p:nvPr/>
        </p:nvSpPr>
        <p:spPr>
          <a:xfrm>
            <a:off x="7616092" y="1"/>
            <a:ext cx="4575907" cy="6857999"/>
          </a:xfrm>
          <a:prstGeom prst="rect">
            <a:avLst/>
          </a:prstGeom>
          <a:solidFill>
            <a:srgbClr val="095B96">
              <a:alpha val="54000"/>
            </a:srgbClr>
          </a:solidFill>
          <a:ln>
            <a:solidFill>
              <a:srgbClr val="09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C62FB-27B4-4316-90EF-94115C51BBB8}"/>
              </a:ext>
            </a:extLst>
          </p:cNvPr>
          <p:cNvSpPr/>
          <p:nvPr/>
        </p:nvSpPr>
        <p:spPr>
          <a:xfrm>
            <a:off x="7952" y="548680"/>
            <a:ext cx="3927807" cy="288032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1AA1-B3FC-433E-B5E8-CEC60021634D}"/>
              </a:ext>
            </a:extLst>
          </p:cNvPr>
          <p:cNvSpPr txBox="1"/>
          <p:nvPr/>
        </p:nvSpPr>
        <p:spPr>
          <a:xfrm>
            <a:off x="241603" y="2297142"/>
            <a:ext cx="5745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panose="00000500000000000000" pitchFamily="50" charset="0"/>
              </a:rPr>
              <a:t>PENGENALAN</a:t>
            </a:r>
          </a:p>
          <a:p>
            <a:r>
              <a:rPr lang="en-US" sz="4000" b="1" dirty="0">
                <a:latin typeface="Montserrat" panose="00000500000000000000" pitchFamily="50" charset="0"/>
              </a:rPr>
              <a:t>EXPRESS.JS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F211A-1DD1-4BC6-A238-127C3B3348A9}"/>
              </a:ext>
            </a:extLst>
          </p:cNvPr>
          <p:cNvSpPr txBox="1"/>
          <p:nvPr/>
        </p:nvSpPr>
        <p:spPr>
          <a:xfrm>
            <a:off x="241603" y="5307652"/>
            <a:ext cx="84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By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61D3D-87F6-4E3F-B145-F332D130C02F}"/>
              </a:ext>
            </a:extLst>
          </p:cNvPr>
          <p:cNvSpPr txBox="1"/>
          <p:nvPr/>
        </p:nvSpPr>
        <p:spPr>
          <a:xfrm>
            <a:off x="276954" y="3970482"/>
            <a:ext cx="187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Farhanunnasih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4E58E-E7B4-4FA6-AFE6-5ED3C6DE9A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2" y="5615429"/>
            <a:ext cx="1203256" cy="30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63E76B-2867-4362-8C2D-AD7F7181C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08" y="1286881"/>
            <a:ext cx="4106861" cy="41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3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FAF86D-5EC7-4BE0-9AB8-7F74BD66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764221"/>
            <a:ext cx="10488489" cy="88594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C8AA89-162E-4CB6-859D-2F5AE8229975}"/>
              </a:ext>
            </a:extLst>
          </p:cNvPr>
          <p:cNvSpPr txBox="1">
            <a:spLocks/>
          </p:cNvSpPr>
          <p:nvPr/>
        </p:nvSpPr>
        <p:spPr>
          <a:xfrm>
            <a:off x="258930" y="1875885"/>
            <a:ext cx="10515600" cy="17469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Node.js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project Node.js.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1.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folder project,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express-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wikrama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mkdir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express-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wikrama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farhan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 &amp;&amp; cd express-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wikrama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farhan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852C5D-11FE-4E55-BAE9-1934E006616B}"/>
              </a:ext>
            </a:extLst>
          </p:cNvPr>
          <p:cNvSpPr txBox="1">
            <a:spLocks/>
          </p:cNvSpPr>
          <p:nvPr/>
        </p:nvSpPr>
        <p:spPr>
          <a:xfrm>
            <a:off x="258930" y="5060800"/>
            <a:ext cx="10515600" cy="74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2.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Inisialisasi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project Node.js: 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init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-y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7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608531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A3B212-2E5B-4BC8-B792-BC5CA0B2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84" y="1340883"/>
            <a:ext cx="8938631" cy="44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1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20E209-88E6-44D3-BE9B-E9BED4F52405}"/>
              </a:ext>
            </a:extLst>
          </p:cNvPr>
          <p:cNvSpPr txBox="1">
            <a:spLocks/>
          </p:cNvSpPr>
          <p:nvPr/>
        </p:nvSpPr>
        <p:spPr>
          <a:xfrm>
            <a:off x="258930" y="1573863"/>
            <a:ext cx="10515600" cy="5854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package.json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DAB6B7-ECD8-47F5-83D1-C31246E8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169802"/>
            <a:ext cx="7317259" cy="105668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F8E59A-D6D1-4AC5-B201-42836EFABBE5}"/>
              </a:ext>
            </a:extLst>
          </p:cNvPr>
          <p:cNvSpPr txBox="1">
            <a:spLocks/>
          </p:cNvSpPr>
          <p:nvPr/>
        </p:nvSpPr>
        <p:spPr>
          <a:xfrm>
            <a:off x="258930" y="3413234"/>
            <a:ext cx="11597710" cy="1997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Package.json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data project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Diantara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metadata project 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project,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versi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author,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lisensi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dll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).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dependensi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package-package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install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juga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disini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entry point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juga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didefinisikan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disini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. Entry point default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index.js.</a:t>
            </a:r>
            <a:b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3DDEEC-203C-4518-9673-F4F44A3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5207574"/>
            <a:ext cx="5313267" cy="7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48C8DA-D089-45AA-A303-FE4EA9B96BF0}"/>
              </a:ext>
            </a:extLst>
          </p:cNvPr>
          <p:cNvSpPr txBox="1">
            <a:spLocks/>
          </p:cNvSpPr>
          <p:nvPr/>
        </p:nvSpPr>
        <p:spPr>
          <a:xfrm>
            <a:off x="258930" y="1498938"/>
            <a:ext cx="10515600" cy="18096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Setelah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folder project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VS Code /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text editor lain.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3441D0-DDEA-4B7A-816F-6EF47BF9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29807"/>
            <a:ext cx="870706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3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55853F-6E6B-4E5B-936F-62E155A47BD6}"/>
              </a:ext>
            </a:extLst>
          </p:cNvPr>
          <p:cNvSpPr txBox="1">
            <a:spLocks/>
          </p:cNvSpPr>
          <p:nvPr/>
        </p:nvSpPr>
        <p:spPr>
          <a:xfrm>
            <a:off x="256979" y="1468135"/>
            <a:ext cx="10515600" cy="10256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menginstall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Express.js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b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express</a:t>
            </a:r>
            <a:b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BA6C3-609D-4BED-8400-CB64AC08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501481"/>
            <a:ext cx="7897327" cy="261021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91F461-07A5-4BFA-9938-E77E9CD0D2F8}"/>
              </a:ext>
            </a:extLst>
          </p:cNvPr>
          <p:cNvSpPr txBox="1">
            <a:spLocks/>
          </p:cNvSpPr>
          <p:nvPr/>
        </p:nvSpPr>
        <p:spPr>
          <a:xfrm>
            <a:off x="258930" y="5389865"/>
            <a:ext cx="10515600" cy="17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menginstall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package express ke project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4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65DE0B-CE04-47A0-B3FA-6B1A3F0CC65E}"/>
              </a:ext>
            </a:extLst>
          </p:cNvPr>
          <p:cNvSpPr txBox="1">
            <a:spLocks/>
          </p:cNvSpPr>
          <p:nvPr/>
        </p:nvSpPr>
        <p:spPr>
          <a:xfrm>
            <a:off x="258930" y="1402256"/>
            <a:ext cx="11597710" cy="11952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Sekarang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cek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folder project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2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hal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package-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lock.json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folder node-modules.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9A6CBA-0018-491C-AEA8-623C5EB554AE}"/>
              </a:ext>
            </a:extLst>
          </p:cNvPr>
          <p:cNvSpPr txBox="1">
            <a:spLocks/>
          </p:cNvSpPr>
          <p:nvPr/>
        </p:nvSpPr>
        <p:spPr>
          <a:xfrm>
            <a:off x="258929" y="4519451"/>
            <a:ext cx="11597709" cy="17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Folder node-modules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dimana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package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install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beserta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dependensi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package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package-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lock.json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mengunci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versi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package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install.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jika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seandainya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project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computer lain,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versi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package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dependensi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tetap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42022E-ED27-4E6A-B643-75C863CA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86" y="2025185"/>
            <a:ext cx="300079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423EF7-2F6B-439D-A92C-AC624F38E477}"/>
              </a:ext>
            </a:extLst>
          </p:cNvPr>
          <p:cNvSpPr txBox="1">
            <a:spLocks/>
          </p:cNvSpPr>
          <p:nvPr/>
        </p:nvSpPr>
        <p:spPr>
          <a:xfrm>
            <a:off x="258930" y="1461422"/>
            <a:ext cx="10515600" cy="17469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package.json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dependencies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sekarang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package express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versi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Menandakan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terinstall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project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17723-D369-4AB6-9100-6CF2964E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625856"/>
            <a:ext cx="5109754" cy="31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2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46BA62-0D78-4D01-8B5A-3B2F290152F5}"/>
              </a:ext>
            </a:extLst>
          </p:cNvPr>
          <p:cNvSpPr txBox="1">
            <a:spLocks/>
          </p:cNvSpPr>
          <p:nvPr/>
        </p:nvSpPr>
        <p:spPr>
          <a:xfrm>
            <a:off x="258930" y="1712638"/>
            <a:ext cx="10515600" cy="470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Langkah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index.js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A41C7B-7854-4B0C-84B3-D6680E80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378779"/>
            <a:ext cx="11524668" cy="3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MEMBUAT SERVER 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479927-AACA-40EF-8E72-A841761F5E0F}"/>
              </a:ext>
            </a:extLst>
          </p:cNvPr>
          <p:cNvSpPr txBox="1">
            <a:spLocks/>
          </p:cNvSpPr>
          <p:nvPr/>
        </p:nvSpPr>
        <p:spPr>
          <a:xfrm>
            <a:off x="258930" y="1617636"/>
            <a:ext cx="10515600" cy="426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Setelah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terminal/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cmd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>
                <a:latin typeface="Poppins" panose="00000500000000000000" pitchFamily="2" charset="0"/>
                <a:cs typeface="Poppins" panose="00000500000000000000" pitchFamily="2" charset="0"/>
              </a:rPr>
              <a:t>node index.js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9DFBD3-3E84-49B5-B77E-5B21721C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155313"/>
            <a:ext cx="7501659" cy="124281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D2A538-AC68-430D-BE40-7A30B9DB0A6E}"/>
              </a:ext>
            </a:extLst>
          </p:cNvPr>
          <p:cNvSpPr txBox="1">
            <a:spLocks/>
          </p:cNvSpPr>
          <p:nvPr/>
        </p:nvSpPr>
        <p:spPr>
          <a:xfrm>
            <a:off x="258930" y="3673535"/>
            <a:ext cx="10668000" cy="42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Sekarang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coba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link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browser,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hasilnya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Hello World!: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DBCACB-542F-4A4C-9261-7C56432E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180494"/>
            <a:ext cx="4410394" cy="19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MEMBUAT SERVER HTTP – PENJELASAN KODE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6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1C91BB-3DFD-4086-BC0E-BE3581C5783D}"/>
              </a:ext>
            </a:extLst>
          </p:cNvPr>
          <p:cNvSpPr txBox="1">
            <a:spLocks/>
          </p:cNvSpPr>
          <p:nvPr/>
        </p:nvSpPr>
        <p:spPr>
          <a:xfrm>
            <a:off x="258930" y="2660259"/>
            <a:ext cx="10515600" cy="170184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Pertama-tama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-import package express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node-modules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syntax require,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variable express.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meng-instansiasi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variable app.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app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50581B-E47A-40FC-8846-84C63997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30712"/>
            <a:ext cx="6297563" cy="7750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796A49-94C4-4AF7-BE3D-24B5CBC0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4" y="4752905"/>
            <a:ext cx="3880097" cy="41707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7CC6396-C6FC-4F00-9C18-B87DA44CBC00}"/>
              </a:ext>
            </a:extLst>
          </p:cNvPr>
          <p:cNvSpPr txBox="1">
            <a:spLocks/>
          </p:cNvSpPr>
          <p:nvPr/>
        </p:nvSpPr>
        <p:spPr>
          <a:xfrm>
            <a:off x="258930" y="5249541"/>
            <a:ext cx="10515600" cy="55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mendefinisikan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port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APA ITU EXPRESS.JS?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2" descr="Express.js: The Good, the Bad, and the Ugly">
            <a:extLst>
              <a:ext uri="{FF2B5EF4-FFF2-40B4-BE49-F238E27FC236}">
                <a16:creationId xmlns:a16="http://schemas.microsoft.com/office/drawing/2014/main" id="{6BDDFDB0-812A-4971-A62B-3FBDD206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291139"/>
            <a:ext cx="4045724" cy="22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23A1B5-9125-41E0-9C42-00227B778D9F}"/>
              </a:ext>
            </a:extLst>
          </p:cNvPr>
          <p:cNvSpPr txBox="1">
            <a:spLocks/>
          </p:cNvSpPr>
          <p:nvPr/>
        </p:nvSpPr>
        <p:spPr>
          <a:xfrm>
            <a:off x="5273458" y="1905232"/>
            <a:ext cx="6583182" cy="2892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2000">
                <a:latin typeface="Poppins" panose="00000500000000000000" pitchFamily="2" charset="0"/>
                <a:cs typeface="Poppins" panose="00000500000000000000" pitchFamily="2" charset="0"/>
              </a:rPr>
              <a:t>Express merupakan salah satu framework Node.js paling popular digunakan untuk sistem backend.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2000">
                <a:latin typeface="Poppins" panose="00000500000000000000" pitchFamily="2" charset="0"/>
                <a:cs typeface="Poppins" panose="00000500000000000000" pitchFamily="2" charset="0"/>
              </a:rPr>
              <a:t>Express awalnya dikembangkan oleh TJ </a:t>
            </a: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Holowaychuk dan lalu sekarang di </a:t>
            </a:r>
            <a:r>
              <a:rPr lang="en-US" sz="2000" i="1">
                <a:latin typeface="Poppins" panose="00000500000000000000" pitchFamily="2" charset="0"/>
                <a:cs typeface="Poppins" panose="00000500000000000000" pitchFamily="2" charset="0"/>
              </a:rPr>
              <a:t>maintain </a:t>
            </a: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oleh Node.js Foundation dan para developer open-source.</a:t>
            </a:r>
            <a:endParaRPr lang="en-ID" sz="20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3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MEMBUAT SERVER HTTP – PENJELASAN KODE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ABC24C-FD83-4AAA-9634-07497D23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78017"/>
            <a:ext cx="10008595" cy="51559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A31CE5-EE65-4480-85D5-FB20A9B7BA9E}"/>
              </a:ext>
            </a:extLst>
          </p:cNvPr>
          <p:cNvSpPr txBox="1">
            <a:spLocks/>
          </p:cNvSpPr>
          <p:nvPr/>
        </p:nvSpPr>
        <p:spPr>
          <a:xfrm>
            <a:off x="258930" y="2424059"/>
            <a:ext cx="11597710" cy="457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app.get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mendefinisikan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yang server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jika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request dengan method GET di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ditentukan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Parameter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mau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tangkap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‘/’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root.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Parameter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function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eksekusi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dengan method GET.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kasus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me-return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Hello World!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res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response.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req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berisi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request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dikirim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oleh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user/browser.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res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response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Express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me-return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data ke user/browser.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1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MEMBUAT SERVER HTTP – PENJELASAN KODE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8862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3D1347-4C57-4F0B-AD55-44558C11B95B}"/>
              </a:ext>
            </a:extLst>
          </p:cNvPr>
          <p:cNvSpPr txBox="1">
            <a:spLocks/>
          </p:cNvSpPr>
          <p:nvPr/>
        </p:nvSpPr>
        <p:spPr>
          <a:xfrm>
            <a:off x="258930" y="3534790"/>
            <a:ext cx="10515600" cy="12817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terakhir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app.listen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dimana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mendefinisikan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port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parameter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serta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pesan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di output di terminal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parameter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640EC-692B-47A9-91F6-019C11A6E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316632"/>
            <a:ext cx="763059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751DB5-E799-442F-8978-C25C2046B208}"/>
              </a:ext>
            </a:extLst>
          </p:cNvPr>
          <p:cNvSpPr txBox="1">
            <a:spLocks/>
          </p:cNvSpPr>
          <p:nvPr/>
        </p:nvSpPr>
        <p:spPr>
          <a:xfrm>
            <a:off x="258930" y="1600825"/>
            <a:ext cx="10515600" cy="1541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Sekarang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2 route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/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wikrama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/about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ADD097-CDB5-45AB-ACA8-C0E0EBE1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9" y="2083977"/>
            <a:ext cx="5654030" cy="169764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9C5F9B-BA10-4A9B-859C-4561EB50E19F}"/>
              </a:ext>
            </a:extLst>
          </p:cNvPr>
          <p:cNvSpPr txBox="1">
            <a:spLocks/>
          </p:cNvSpPr>
          <p:nvPr/>
        </p:nvSpPr>
        <p:spPr>
          <a:xfrm>
            <a:off x="258930" y="4116119"/>
            <a:ext cx="10515600" cy="7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coba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browser: 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83B3A5-1BD1-4768-B1B9-49A39C25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8" y="4496160"/>
            <a:ext cx="4796246" cy="13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C11B9E1-DBB2-4BB0-A89B-D380C32B5145}"/>
              </a:ext>
            </a:extLst>
          </p:cNvPr>
          <p:cNvSpPr txBox="1">
            <a:spLocks/>
          </p:cNvSpPr>
          <p:nvPr/>
        </p:nvSpPr>
        <p:spPr>
          <a:xfrm>
            <a:off x="258930" y="1422792"/>
            <a:ext cx="11597710" cy="9887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Error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server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masih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versi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index.js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sebelum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mengatasi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“refresh”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>
                <a:latin typeface="Poppins" panose="00000500000000000000" pitchFamily="2" charset="0"/>
                <a:cs typeface="Poppins" panose="00000500000000000000" pitchFamily="2" charset="0"/>
              </a:rPr>
              <a:t>node index.js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kembali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EF4315-EDF4-482E-8C15-E9250E8F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425006"/>
            <a:ext cx="8079377" cy="121369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3C62D43-0A54-4719-9E22-9AA437079F97}"/>
              </a:ext>
            </a:extLst>
          </p:cNvPr>
          <p:cNvSpPr txBox="1">
            <a:spLocks/>
          </p:cNvSpPr>
          <p:nvPr/>
        </p:nvSpPr>
        <p:spPr>
          <a:xfrm>
            <a:off x="258929" y="3913032"/>
            <a:ext cx="11597709" cy="76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route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diakses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3D9173-3947-49F0-BF1A-EEB00FBD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514263"/>
            <a:ext cx="3644001" cy="13266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C42A86-143B-4E20-AB7F-60174D90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912" y="4514262"/>
            <a:ext cx="3712918" cy="13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6CAFD2D-39D2-4B5D-8FA5-E6D610989204}"/>
              </a:ext>
            </a:extLst>
          </p:cNvPr>
          <p:cNvSpPr txBox="1">
            <a:spLocks/>
          </p:cNvSpPr>
          <p:nvPr/>
        </p:nvSpPr>
        <p:spPr>
          <a:xfrm>
            <a:off x="258930" y="1848855"/>
            <a:ext cx="11597710" cy="20612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GET, express juga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menerima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request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method POST, PUT, dan DELETE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app.post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(),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app.put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(),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app.delete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().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15F638-02EF-4062-9B4A-69C96FAC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9" y="3092204"/>
            <a:ext cx="7528443" cy="22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57E5A6-9D23-4408-AAE1-8E7880E41C38}"/>
              </a:ext>
            </a:extLst>
          </p:cNvPr>
          <p:cNvSpPr txBox="1">
            <a:spLocks/>
          </p:cNvSpPr>
          <p:nvPr/>
        </p:nvSpPr>
        <p:spPr>
          <a:xfrm>
            <a:off x="258930" y="2706355"/>
            <a:ext cx="6568590" cy="14452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Seiring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bertambah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route pun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bertambah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gambaran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49CD4B-E5D1-4558-BFC0-55C54A75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20" y="1399454"/>
            <a:ext cx="3802463" cy="43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6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CF4391-0C9C-45E1-B94A-2A702DF9F7BB}"/>
              </a:ext>
            </a:extLst>
          </p:cNvPr>
          <p:cNvSpPr txBox="1">
            <a:spLocks/>
          </p:cNvSpPr>
          <p:nvPr/>
        </p:nvSpPr>
        <p:spPr>
          <a:xfrm>
            <a:off x="258930" y="1435600"/>
            <a:ext cx="11597710" cy="70965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Agar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routes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tetap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terstruktur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app.router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membagi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routes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resource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kasus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/book dan /author.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5A01DF-CF44-4FDA-A09C-C7CEF3719181}"/>
              </a:ext>
            </a:extLst>
          </p:cNvPr>
          <p:cNvSpPr txBox="1">
            <a:spLocks/>
          </p:cNvSpPr>
          <p:nvPr/>
        </p:nvSpPr>
        <p:spPr>
          <a:xfrm>
            <a:off x="258930" y="2584048"/>
            <a:ext cx="2683476" cy="1334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folder </a:t>
            </a:r>
            <a:r>
              <a:rPr lang="en-ID" sz="1600" b="1" dirty="0">
                <a:latin typeface="Poppins" panose="00000500000000000000" pitchFamily="2" charset="0"/>
                <a:cs typeface="Poppins" panose="00000500000000000000" pitchFamily="2" charset="0"/>
              </a:rPr>
              <a:t>routes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didalamnya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>
                <a:latin typeface="Poppins" panose="00000500000000000000" pitchFamily="2" charset="0"/>
                <a:cs typeface="Poppins" panose="00000500000000000000" pitchFamily="2" charset="0"/>
              </a:rPr>
              <a:t>book-route.js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>
                <a:latin typeface="Poppins" panose="00000500000000000000" pitchFamily="2" charset="0"/>
                <a:cs typeface="Poppins" panose="00000500000000000000" pitchFamily="2" charset="0"/>
              </a:rPr>
              <a:t>author-route.js.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ketik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D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3B310A-6932-4146-829B-66875068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24" y="2366297"/>
            <a:ext cx="3295627" cy="3538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8DBF15-941E-4756-B737-A0D7E4ED3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679" y="2366609"/>
            <a:ext cx="3223961" cy="35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9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A8C8EB-183F-4EAA-9E4B-FF7F367B1513}"/>
              </a:ext>
            </a:extLst>
          </p:cNvPr>
          <p:cNvSpPr txBox="1">
            <a:spLocks/>
          </p:cNvSpPr>
          <p:nvPr/>
        </p:nvSpPr>
        <p:spPr>
          <a:xfrm>
            <a:off x="258930" y="1766063"/>
            <a:ext cx="10515600" cy="4116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>
                <a:latin typeface="Poppins" panose="00000500000000000000" pitchFamily="2" charset="0"/>
                <a:cs typeface="Poppins" panose="00000500000000000000" pitchFamily="2" charset="0"/>
              </a:rPr>
              <a:t>Kemudian ubah index.js  seperti berikut: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25D4D8-2FD1-4017-BDF6-E64E7292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416596"/>
            <a:ext cx="6067697" cy="31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E55963-DC5B-4E4B-BD5B-73DC91BC2EDF}"/>
              </a:ext>
            </a:extLst>
          </p:cNvPr>
          <p:cNvSpPr txBox="1">
            <a:spLocks/>
          </p:cNvSpPr>
          <p:nvPr/>
        </p:nvSpPr>
        <p:spPr>
          <a:xfrm>
            <a:off x="258930" y="1403353"/>
            <a:ext cx="11597710" cy="234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Setelah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restart server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men-stop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lagi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node index.js.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coba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/book dan /author.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keduanya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tetapi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terpisah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file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masing-masih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book-router.js dan author-router.js.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project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rapih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terstruktur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03A73-5131-41CA-9D09-83E5D1D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18" y="3699389"/>
            <a:ext cx="4687353" cy="2221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716032-63D8-409C-94D3-8B2CCBA1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699389"/>
            <a:ext cx="4971948" cy="21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9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DFE324-1FC8-4E37-89CB-CC2B82FF2AA8}"/>
              </a:ext>
            </a:extLst>
          </p:cNvPr>
          <p:cNvSpPr txBox="1">
            <a:spLocks/>
          </p:cNvSpPr>
          <p:nvPr/>
        </p:nvSpPr>
        <p:spPr>
          <a:xfrm>
            <a:off x="239565" y="1389164"/>
            <a:ext cx="11521280" cy="1146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memasukkan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route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syntax “: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namaparameter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”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tanda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kutip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restart server: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1D804-FB52-4EAA-8334-1940F049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536100"/>
            <a:ext cx="9492049" cy="34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APA ITU EXPRESS.JS?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23A1B5-9125-41E0-9C42-00227B778D9F}"/>
              </a:ext>
            </a:extLst>
          </p:cNvPr>
          <p:cNvSpPr txBox="1">
            <a:spLocks/>
          </p:cNvSpPr>
          <p:nvPr/>
        </p:nvSpPr>
        <p:spPr>
          <a:xfrm>
            <a:off x="248270" y="2262283"/>
            <a:ext cx="11521280" cy="2892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Salah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hal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memerlukan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setup yang minimal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API (Application Programming Interface).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pengetahuan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dasar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HTML, CSS, dan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langsung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mulai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Express.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Express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Node.js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compiler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intinya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cara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jauh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berbeda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Node.js</a:t>
            </a:r>
          </a:p>
        </p:txBody>
      </p:sp>
    </p:spTree>
    <p:extLst>
      <p:ext uri="{BB962C8B-B14F-4D97-AF65-F5344CB8AC3E}">
        <p14:creationId xmlns:p14="http://schemas.microsoft.com/office/powerpoint/2010/main" val="369328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6E3DAA-03A4-46BE-B4E2-907131A32732}"/>
              </a:ext>
            </a:extLst>
          </p:cNvPr>
          <p:cNvSpPr txBox="1">
            <a:spLocks/>
          </p:cNvSpPr>
          <p:nvPr/>
        </p:nvSpPr>
        <p:spPr>
          <a:xfrm>
            <a:off x="258930" y="1520124"/>
            <a:ext cx="11597710" cy="11828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Kemudian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browser,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misalnya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/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contohparam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farhan.nsh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param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0FB216-FD29-4328-9FB8-99582CA6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632931"/>
            <a:ext cx="7324498" cy="32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56280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CDB243-A5AD-4825-8DBB-D3F9337B57F4}"/>
              </a:ext>
            </a:extLst>
          </p:cNvPr>
          <p:cNvSpPr txBox="1">
            <a:spLocks/>
          </p:cNvSpPr>
          <p:nvPr/>
        </p:nvSpPr>
        <p:spPr>
          <a:xfrm>
            <a:off x="239656" y="1600356"/>
            <a:ext cx="10515600" cy="7750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Jumlah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parameter pada routing tidak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dibatasi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D484D-41B8-4BBB-8A6E-B9B9313C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75053"/>
            <a:ext cx="10510031" cy="1112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37F29-5113-4EE5-86C4-DE19522D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275629"/>
            <a:ext cx="5508091" cy="26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41D2D0-7030-4883-9CF1-21CA2456EC7D}"/>
              </a:ext>
            </a:extLst>
          </p:cNvPr>
          <p:cNvSpPr txBox="1">
            <a:spLocks/>
          </p:cNvSpPr>
          <p:nvPr/>
        </p:nvSpPr>
        <p:spPr>
          <a:xfrm>
            <a:off x="258930" y="1550832"/>
            <a:ext cx="10515600" cy="234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persatu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object params.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A90304-1524-426B-9A2D-0331509B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405909"/>
            <a:ext cx="9100970" cy="982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733F2A-768B-4764-A8F4-0B5A6DE9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550613"/>
            <a:ext cx="8307846" cy="23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80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ROUTING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B8D5C-0C55-4ACE-B7AB-825F1D64FA97}"/>
              </a:ext>
            </a:extLst>
          </p:cNvPr>
          <p:cNvSpPr txBox="1">
            <a:spLocks/>
          </p:cNvSpPr>
          <p:nvPr/>
        </p:nvSpPr>
        <p:spPr>
          <a:xfrm>
            <a:off x="258930" y="1566210"/>
            <a:ext cx="10515600" cy="234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query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object .query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2A75BB-2DDC-4D40-A955-3E7C1ED1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3753716"/>
            <a:ext cx="5867401" cy="2423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CF6A59-E52E-405E-A250-1C8FCA72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7" y="2198003"/>
            <a:ext cx="8692377" cy="13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59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5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150F-1898-4BCA-83B3-6686FFE2E3C9}"/>
              </a:ext>
            </a:extLst>
          </p:cNvPr>
          <p:cNvSpPr txBox="1"/>
          <p:nvPr/>
        </p:nvSpPr>
        <p:spPr>
          <a:xfrm>
            <a:off x="4079262" y="2921168"/>
            <a:ext cx="403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PRAKTEK</a:t>
            </a:r>
            <a:endParaRPr lang="en-ID" sz="6000" b="1" i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1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KENAPA MENGGUNAKAN EXPRESS?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0481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23A1B5-9125-41E0-9C42-00227B778D9F}"/>
              </a:ext>
            </a:extLst>
          </p:cNvPr>
          <p:cNvSpPr txBox="1">
            <a:spLocks/>
          </p:cNvSpPr>
          <p:nvPr/>
        </p:nvSpPr>
        <p:spPr>
          <a:xfrm>
            <a:off x="248270" y="2005409"/>
            <a:ext cx="11521280" cy="3450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D" sz="1600" b="1" i="1" dirty="0" err="1">
                <a:latin typeface="Poppins" panose="00000500000000000000" pitchFamily="2" charset="0"/>
                <a:cs typeface="Poppins" panose="00000500000000000000" pitchFamily="2" charset="0"/>
              </a:rPr>
              <a:t>Unopiniated</a:t>
            </a:r>
            <a:r>
              <a:rPr lang="en-ID" sz="16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br>
              <a:rPr lang="en-ID" sz="1600" i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framework lain, Express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aturan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diharuskan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developer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alat-alat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fundamental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memaksa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developer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1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cara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Fleksibilitas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para developer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mengembangkan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Express.js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keinginan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kebutuhan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Salah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arsitektur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developer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bebas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arsitektur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sederhana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MVC (Model, View, Controller)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ataupun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arsitektur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didesain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skala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Clean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7454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KENAPA MENGGUNAKAN EXPRESS?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7899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23A1B5-9125-41E0-9C42-00227B778D9F}"/>
              </a:ext>
            </a:extLst>
          </p:cNvPr>
          <p:cNvSpPr txBox="1">
            <a:spLocks/>
          </p:cNvSpPr>
          <p:nvPr/>
        </p:nvSpPr>
        <p:spPr>
          <a:xfrm>
            <a:off x="248270" y="2005409"/>
            <a:ext cx="11521280" cy="3450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ID" sz="1600" b="1" i="1" dirty="0">
                <a:latin typeface="Poppins" panose="00000500000000000000" pitchFamily="2" charset="0"/>
                <a:cs typeface="Poppins" panose="00000500000000000000" pitchFamily="2" charset="0"/>
              </a:rPr>
              <a:t>Minimalist</a:t>
            </a:r>
            <a:br>
              <a:rPr lang="en-ID" sz="1600" b="1" i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Express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alat-alat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dasar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fitur-fitur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lain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menambah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kompleksitas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b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Akan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tetapi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developer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menambah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fitur-fitur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lain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diperlukan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menginstall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package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install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Otentikasi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Json Web Token, Routing, dan Database.</a:t>
            </a:r>
            <a:b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6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1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KENAPA MENGGUNAKAN EXPRESS?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9190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23A1B5-9125-41E0-9C42-00227B778D9F}"/>
              </a:ext>
            </a:extLst>
          </p:cNvPr>
          <p:cNvSpPr txBox="1">
            <a:spLocks/>
          </p:cNvSpPr>
          <p:nvPr/>
        </p:nvSpPr>
        <p:spPr>
          <a:xfrm>
            <a:off x="248270" y="2005409"/>
            <a:ext cx="11521280" cy="3450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ID" sz="1600" b="1" i="1" dirty="0">
                <a:latin typeface="Poppins" panose="00000500000000000000" pitchFamily="2" charset="0"/>
                <a:cs typeface="Poppins" panose="00000500000000000000" pitchFamily="2" charset="0"/>
              </a:rPr>
              <a:t>Cross-platform</a:t>
            </a:r>
            <a:br>
              <a:rPr lang="en-ID" sz="1600" b="1" i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Express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terbatas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plaform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di Windows, Linux, MacOS, Unix,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dll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ID" sz="1600" b="1" i="1" dirty="0">
                <a:latin typeface="Poppins" panose="00000500000000000000" pitchFamily="2" charset="0"/>
                <a:cs typeface="Poppins" panose="00000500000000000000" pitchFamily="2" charset="0"/>
              </a:rPr>
              <a:t>Fast</a:t>
            </a:r>
            <a:b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Dikarenakan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prinsip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Minimalist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Unopiniated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, Express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framework yang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sangat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ringan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salah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framework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performa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600" b="1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1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KENAPA MENGGUNAKAN EXPRESS?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9190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2" descr="REST API benchmark Phalcon, Lumen (PHP) vs Express (Node.js) | by miguel  costa | Medium">
            <a:extLst>
              <a:ext uri="{FF2B5EF4-FFF2-40B4-BE49-F238E27FC236}">
                <a16:creationId xmlns:a16="http://schemas.microsoft.com/office/drawing/2014/main" id="{82117E0B-D223-45C2-8102-BE052332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" y="2073932"/>
            <a:ext cx="5077817" cy="33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1EEF3A2-55B7-4378-8862-7677DB2ED5A0}"/>
              </a:ext>
            </a:extLst>
          </p:cNvPr>
          <p:cNvSpPr txBox="1">
            <a:spLocks/>
          </p:cNvSpPr>
          <p:nvPr/>
        </p:nvSpPr>
        <p:spPr>
          <a:xfrm>
            <a:off x="6096000" y="3142114"/>
            <a:ext cx="5606143" cy="890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600">
                <a:latin typeface="Poppins" panose="00000500000000000000" pitchFamily="2" charset="0"/>
                <a:cs typeface="Poppins" panose="00000500000000000000" pitchFamily="2" charset="0"/>
              </a:rPr>
              <a:t>Request per Second Express lebih tinggi walau digunakan di device.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3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USE CASE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9190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21C51A-5042-4EFC-B7D4-5FF3A9DABD10}"/>
              </a:ext>
            </a:extLst>
          </p:cNvPr>
          <p:cNvSpPr txBox="1">
            <a:spLocks/>
          </p:cNvSpPr>
          <p:nvPr/>
        </p:nvSpPr>
        <p:spPr>
          <a:xfrm>
            <a:off x="258930" y="1475043"/>
            <a:ext cx="11597710" cy="45164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D" sz="1500" b="1" dirty="0">
                <a:latin typeface="Poppins" panose="00000500000000000000" pitchFamily="2" charset="0"/>
                <a:cs typeface="Poppins" panose="00000500000000000000" pitchFamily="2" charset="0"/>
              </a:rPr>
              <a:t>RESTful API</a:t>
            </a:r>
            <a:b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Express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layanan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API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arsitektur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Representational.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API, Twitter API.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D" sz="1500" b="1" dirty="0">
                <a:latin typeface="Poppins" panose="00000500000000000000" pitchFamily="2" charset="0"/>
                <a:cs typeface="Poppins" panose="00000500000000000000" pitchFamily="2" charset="0"/>
              </a:rPr>
              <a:t>Single-Page Application (SPA)</a:t>
            </a:r>
            <a:b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API yang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dikembangkan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diaplikasikan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SPA.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SPA: Gmail, Facebook Messenger.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D" sz="1500" b="1" dirty="0">
                <a:latin typeface="Poppins" panose="00000500000000000000" pitchFamily="2" charset="0"/>
                <a:cs typeface="Poppins" panose="00000500000000000000" pitchFamily="2" charset="0"/>
              </a:rPr>
              <a:t>Real-Time Applications</a:t>
            </a:r>
            <a:b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Express.js juga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dihubungkan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Socket.io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memunkinkan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komunikasi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real-time.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realtime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Whatsapp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D" sz="1500" b="1" dirty="0">
                <a:latin typeface="Poppins" panose="00000500000000000000" pitchFamily="2" charset="0"/>
                <a:cs typeface="Poppins" panose="00000500000000000000" pitchFamily="2" charset="0"/>
              </a:rPr>
              <a:t>Microservices</a:t>
            </a:r>
            <a:b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layanan-layanan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terpisah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Misalnya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platform e-commerce,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 microservice Cart, Order, Transaction, Voucher,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Paylater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dst</a:t>
            </a:r>
            <a:r>
              <a:rPr lang="en-ID" sz="15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5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04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INSTALLASI EXPRESS.JS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9190" y="6383899"/>
            <a:ext cx="5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7256F-927C-45A6-9809-7E6671A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519529"/>
            <a:ext cx="6424696" cy="18189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C97E13-7118-41DA-8830-680700807448}"/>
              </a:ext>
            </a:extLst>
          </p:cNvPr>
          <p:cNvSpPr txBox="1">
            <a:spLocks/>
          </p:cNvSpPr>
          <p:nvPr/>
        </p:nvSpPr>
        <p:spPr>
          <a:xfrm>
            <a:off x="7555111" y="1890354"/>
            <a:ext cx="4273731" cy="3077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menginstall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Node.js dan NPM.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mengeceknya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node -v &amp;&amp; 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-v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cmd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sudah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terinstall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keluar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versi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keduanya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D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4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2136</Words>
  <Application>Microsoft Office PowerPoint</Application>
  <PresentationFormat>Widescreen</PresentationFormat>
  <Paragraphs>194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Express.js</dc:title>
  <dc:creator>Farhanunnasih</dc:creator>
  <cp:lastModifiedBy>Barnes Yosia</cp:lastModifiedBy>
  <cp:revision>37</cp:revision>
  <dcterms:created xsi:type="dcterms:W3CDTF">2023-11-03T02:18:55Z</dcterms:created>
  <dcterms:modified xsi:type="dcterms:W3CDTF">2023-11-05T15:50:05Z</dcterms:modified>
</cp:coreProperties>
</file>