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44" r:id="rId19"/>
    <p:sldId id="345" r:id="rId20"/>
    <p:sldId id="346" r:id="rId21"/>
    <p:sldId id="320" r:id="rId22"/>
    <p:sldId id="321" r:id="rId23"/>
    <p:sldId id="347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DC3A-1300-4688-8183-86718B3F06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C6DB-D548-451F-BD85-AD3AA34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D62E3-B244-4878-A442-F37B5233F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26" y="0"/>
            <a:ext cx="457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80C885-D235-45B6-BC5D-68EDBC5F877E}"/>
              </a:ext>
            </a:extLst>
          </p:cNvPr>
          <p:cNvSpPr/>
          <p:nvPr/>
        </p:nvSpPr>
        <p:spPr>
          <a:xfrm>
            <a:off x="7616092" y="1"/>
            <a:ext cx="4575907" cy="6857999"/>
          </a:xfrm>
          <a:prstGeom prst="rect">
            <a:avLst/>
          </a:prstGeom>
          <a:solidFill>
            <a:srgbClr val="095B96">
              <a:alpha val="54000"/>
            </a:srgbClr>
          </a:solidFill>
          <a:ln>
            <a:solidFill>
              <a:srgbClr val="09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C62FB-27B4-4316-90EF-94115C51BBB8}"/>
              </a:ext>
            </a:extLst>
          </p:cNvPr>
          <p:cNvSpPr/>
          <p:nvPr/>
        </p:nvSpPr>
        <p:spPr>
          <a:xfrm>
            <a:off x="7952" y="548680"/>
            <a:ext cx="3927807" cy="288032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1AA1-B3FC-433E-B5E8-CEC60021634D}"/>
              </a:ext>
            </a:extLst>
          </p:cNvPr>
          <p:cNvSpPr txBox="1"/>
          <p:nvPr/>
        </p:nvSpPr>
        <p:spPr>
          <a:xfrm>
            <a:off x="241603" y="2767280"/>
            <a:ext cx="5745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panose="00000500000000000000" pitchFamily="50" charset="0"/>
              </a:rPr>
              <a:t>DATABASE &amp;</a:t>
            </a:r>
          </a:p>
          <a:p>
            <a:r>
              <a:rPr lang="en-US" sz="4000" b="1" dirty="0">
                <a:latin typeface="Montserrat" panose="00000500000000000000" pitchFamily="50" charset="0"/>
              </a:rPr>
              <a:t>CRUD REST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F211A-1DD1-4BC6-A238-127C3B3348A9}"/>
              </a:ext>
            </a:extLst>
          </p:cNvPr>
          <p:cNvSpPr txBox="1"/>
          <p:nvPr/>
        </p:nvSpPr>
        <p:spPr>
          <a:xfrm>
            <a:off x="241603" y="5307652"/>
            <a:ext cx="84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By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21D6F-E2C3-4CAE-822D-4D40B4FEE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2" y="5615429"/>
            <a:ext cx="1203256" cy="30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4C5121-29CB-494A-8779-04C6C8E50D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08" y="1985554"/>
            <a:ext cx="5751793" cy="30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METHOD POST, PUT, &amp; DELETE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2888340"/>
            <a:ext cx="3154830" cy="1803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ini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PUT dan DELETE: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27F4BE-A1F3-4407-8C5E-50DA7ACD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07" y="1634682"/>
            <a:ext cx="3539707" cy="4021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8A4B5-8201-4623-B379-DBAAA205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227" y="1634682"/>
            <a:ext cx="3332382" cy="40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 NODEMON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601104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512721"/>
            <a:ext cx="11597710" cy="18038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setiap kali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restart server.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package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Nodemon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adalah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otomatis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restart server setiap kali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file.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nodemon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D6E56C-17A4-4639-B8EF-7210CF4B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3" y="3429000"/>
            <a:ext cx="9579394" cy="25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9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INSTALL NODEMON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13020"/>
            <a:ext cx="11597710" cy="1803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Setelah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terinstall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nodemon</a:t>
            </a:r>
            <a:r>
              <a:rPr lang="en-ID" sz="1800" b="1" dirty="0">
                <a:latin typeface="Poppins" panose="00000500000000000000" pitchFamily="2" charset="0"/>
                <a:cs typeface="Poppins" panose="00000500000000000000" pitchFamily="2" charset="0"/>
              </a:rPr>
              <a:t> index.js.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A9FEF5-0300-483E-AC2C-05A781EB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316683"/>
            <a:ext cx="7933431" cy="240043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65AE-4AD2-4C72-92EB-5BA4F1FD36C7}"/>
              </a:ext>
            </a:extLst>
          </p:cNvPr>
          <p:cNvSpPr txBox="1">
            <a:spLocks/>
          </p:cNvSpPr>
          <p:nvPr/>
        </p:nvSpPr>
        <p:spPr>
          <a:xfrm>
            <a:off x="258930" y="5251939"/>
            <a:ext cx="11597710" cy="1803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kali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pada file, server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restart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otomatis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13019"/>
            <a:ext cx="11597710" cy="4206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Kita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CRUD REST API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User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API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mengambil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list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mengambil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id, edit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hapus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Endpoint /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GET /book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GET /book/:id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POST /book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PUT /book/:id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DELETE /book/:id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6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- DATABASE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13020"/>
            <a:ext cx="11597710" cy="1387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Mysql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nyalakan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layanan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mysql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apache. 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41DBD-A4FC-4362-A70A-ED652A50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95" y="2459184"/>
            <a:ext cx="8068410" cy="34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- DATABASE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13020"/>
            <a:ext cx="11597710" cy="1387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phpmyadmin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http://localhost/phpmyadmin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db_express_wikrama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687484-62A3-4D8D-BC8E-85403C34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29" y="3013212"/>
            <a:ext cx="996454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- DATABASE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13020"/>
            <a:ext cx="11597710" cy="1387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tabel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books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1B2BC9-B7C9-46B8-8FCC-FCB520FB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89" y="2196093"/>
            <a:ext cx="8477021" cy="37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1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REGISTER MIDDLEWARE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826232"/>
            <a:ext cx="11597710" cy="35556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Middleware adalah function (atau class,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Bahasa OOP)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/proses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request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diterima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sebelum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response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dikirim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Kita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menggunakan 2 middleware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bawaan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Express yaitu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express.json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express.urlencoded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express.json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express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membaca data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dikirim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oleh user dalam format JSON.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express.urlencoded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JSON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variable body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request (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req.body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52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52EBB-B179-A305-5CB7-B3FA3A49206B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9E4DD-71D3-85B5-CB9A-6754499E25B5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- Database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85DBC-0E0F-D803-C217-DDB41D79E6A4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C9649-FDE6-01D6-4624-56D68D637174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05987B-F025-AB4D-EE46-2895AA57E2B4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6E4F2-5876-A901-56DE-5D2F3F559E5A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82B-2498-E9EC-4D39-E546C06FB63C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477B81-BC4C-9327-A63B-FBF57AFA3AEB}"/>
              </a:ext>
            </a:extLst>
          </p:cNvPr>
          <p:cNvSpPr txBox="1">
            <a:spLocks/>
          </p:cNvSpPr>
          <p:nvPr/>
        </p:nvSpPr>
        <p:spPr>
          <a:xfrm>
            <a:off x="258930" y="1826232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sv-SE" sz="2400" dirty="0">
                <a:latin typeface="Poppins" panose="00000500000000000000" pitchFamily="2" charset="0"/>
                <a:cs typeface="Poppins" panose="00000500000000000000" pitchFamily="2" charset="0"/>
              </a:rPr>
              <a:t>Untuk database nya menggunakan Mysql, maka dari itu nyalakan layanan mysql dan apache.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98F188-9176-7D43-03BA-CB0D9072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15" y="3429000"/>
            <a:ext cx="541095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05B7B2-18B1-403A-F3C2-F4860A1CC2C7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0AF80-5189-C8E3-BB5F-B6BEAB0D6240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- Database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A87E8-C8C1-71C0-EB1F-EB4C1BB5096C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35FEE8-D6DA-F879-31FF-9DC32C260F9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42D357-D821-5DB1-DCD5-3C7D9E54B1C4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035F1-F471-C6B0-249A-E9FF90F94547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F963D-9818-2564-7360-D030923AFD3F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E44102-97DF-3F5F-1073-1EC36C2C9A75}"/>
              </a:ext>
            </a:extLst>
          </p:cNvPr>
          <p:cNvSpPr txBox="1">
            <a:spLocks/>
          </p:cNvSpPr>
          <p:nvPr/>
        </p:nvSpPr>
        <p:spPr>
          <a:xfrm>
            <a:off x="258930" y="1826232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sv-SE" sz="2400" dirty="0">
                <a:latin typeface="Poppins" panose="00000500000000000000" pitchFamily="2" charset="0"/>
                <a:cs typeface="Poppins" panose="00000500000000000000" pitchFamily="2" charset="0"/>
              </a:rPr>
              <a:t>Selanjutnya buka phpmyadmin di http://localhost/phpmyadmin lalu buat database db_express_wikrama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4A7C2-DA45-1D0F-975C-BB1DE807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21" y="3158554"/>
            <a:ext cx="996454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FORMAT JSON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993663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JSON atau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Object Notation adalah format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pertukaran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di web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mudah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dibaca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bagi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manusia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atau computer.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Format JSON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mengirim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menerima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antara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/client dan server. JSON juga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seringkali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konfigurasi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penyimpanan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data.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Dll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Meskipun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namanya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JSON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bersifat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language-agnostic atau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oleh Bahasa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apapun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83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8E0BED-72BB-F8B2-97F7-7CA273036723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A6DA7-3A4B-C774-5CB0-2EB897B4297F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- Database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8CBE6-82BC-B76D-8E55-FF88089614D4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E4375-E488-013D-F1E8-9876A66A2B6C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04EECA-FF7B-231D-F95E-38FD594D7B67}"/>
              </a:ext>
            </a:extLst>
          </p:cNvPr>
          <p:cNvSpPr txBox="1"/>
          <p:nvPr/>
        </p:nvSpPr>
        <p:spPr>
          <a:xfrm>
            <a:off x="11531763" y="6441434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B2581-87A5-9694-3881-7AF6C9D6B8BC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B938E5-C308-7B8E-BCD8-A58EB85CDDD0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5131D9-B840-2E48-452C-4FBDDBDEC03D}"/>
              </a:ext>
            </a:extLst>
          </p:cNvPr>
          <p:cNvSpPr txBox="1">
            <a:spLocks/>
          </p:cNvSpPr>
          <p:nvPr/>
        </p:nvSpPr>
        <p:spPr>
          <a:xfrm>
            <a:off x="258930" y="1826232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sv-SE" sz="2400" dirty="0">
                <a:latin typeface="Poppins" panose="00000500000000000000" pitchFamily="2" charset="0"/>
                <a:cs typeface="Poppins" panose="00000500000000000000" pitchFamily="2" charset="0"/>
              </a:rPr>
              <a:t>Selanjutnya buat tabel books seperti berikut ini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4E854-39D9-7EF2-6575-7DF82244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42" y="2420836"/>
            <a:ext cx="8477021" cy="37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REGISTER MIDDLEWARE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826232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middleware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CBF06-B8A9-4215-B5F0-D8735028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82" y="2526420"/>
            <a:ext cx="7835435" cy="34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INSTAL MYSQL 2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826232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Mysql2 adalah package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mengkoneksikan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Express ke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Mysql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i="1" dirty="0" err="1">
                <a:latin typeface="Poppins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US" sz="2400" b="1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i="1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2400" b="1" i="1" dirty="0">
                <a:latin typeface="Poppins" panose="00000500000000000000" pitchFamily="2" charset="0"/>
                <a:cs typeface="Poppins" panose="00000500000000000000" pitchFamily="2" charset="0"/>
              </a:rPr>
              <a:t> mysql2</a:t>
            </a:r>
          </a:p>
        </p:txBody>
      </p:sp>
    </p:spTree>
    <p:extLst>
      <p:ext uri="{BB962C8B-B14F-4D97-AF65-F5344CB8AC3E}">
        <p14:creationId xmlns:p14="http://schemas.microsoft.com/office/powerpoint/2010/main" val="361364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D73A52-2764-52E4-BB3E-4D97176EAF77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FBAAD-761D-8337-D49F-F4EDAE7C6F30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- Database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0F369-8CE4-DEC4-66CC-34E48334D294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76924-A9BA-64A0-5BBE-104C54182A66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E3E9C1-0B7A-87CB-AFDC-C811A1F04722}"/>
              </a:ext>
            </a:extLst>
          </p:cNvPr>
          <p:cNvSpPr txBox="1"/>
          <p:nvPr/>
        </p:nvSpPr>
        <p:spPr>
          <a:xfrm>
            <a:off x="11566268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1B33F-CA12-D38F-B79B-F55DC2935542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C67F2-B135-7BEE-FC36-A32F2513C782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6868E8-D647-1237-6515-53D0994918A9}"/>
              </a:ext>
            </a:extLst>
          </p:cNvPr>
          <p:cNvSpPr txBox="1">
            <a:spLocks/>
          </p:cNvSpPr>
          <p:nvPr/>
        </p:nvSpPr>
        <p:spPr>
          <a:xfrm>
            <a:off x="258930" y="1826232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sv-SE" sz="2400" dirty="0">
                <a:latin typeface="Poppins" panose="00000500000000000000" pitchFamily="2" charset="0"/>
                <a:cs typeface="Poppins" panose="00000500000000000000" pitchFamily="2" charset="0"/>
              </a:rPr>
              <a:t>Buat folder config/db-config.js untuk menyimpan data konfigurasi database: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30999-59DC-7FE7-AE5A-E9137252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06" y="2846101"/>
            <a:ext cx="7860957" cy="34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2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MEMBUAT CONTROLLER DAN KONEKSI MYSQL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788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591099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Kita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business logic CRUD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controller.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folder &amp; file controller/book-controller.js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import file config dan mysql2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53091-4D91-4EC7-99F6-823D66B8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26" y="3103683"/>
            <a:ext cx="7226414" cy="26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HELPER FUNCTION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0143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30438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mempermudah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response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konsisten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ini: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CAF0F-1D97-457C-A88F-0BCB0981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6" y="2573139"/>
            <a:ext cx="10786828" cy="31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19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LIST BOOKS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30438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mengambil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1A57A9-9786-4E46-BE6E-8CD217B5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81" y="2210637"/>
            <a:ext cx="8696037" cy="36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SHOW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30438"/>
            <a:ext cx="3668636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mengambil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1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5837B-AB83-4601-B30C-8FC321FD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66" y="1469257"/>
            <a:ext cx="6988291" cy="44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9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ADD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30438"/>
            <a:ext cx="3668636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Menambah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A1ACEA-1F76-4247-BEC7-18C6BF04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44" y="1363184"/>
            <a:ext cx="7010896" cy="46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5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EDIT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30438"/>
            <a:ext cx="3668636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mengedit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F5F94-2B1D-4AC8-9027-2AD8422F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44" y="1445623"/>
            <a:ext cx="5563909" cy="46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5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FORMAT JSON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788052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format JSON adalah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B80D5-9EDD-4E99-A998-8E9230B6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78" y="2474458"/>
            <a:ext cx="6921843" cy="33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DELET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30438"/>
            <a:ext cx="3668636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F39683-2B7E-46D5-9842-88EBF17B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66" y="1480460"/>
            <a:ext cx="7297872" cy="45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4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EXPORT CONTROLLER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2096198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Agar function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diakses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file lain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export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94C09-300F-4D44-AD78-0D536B45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34" y="3650608"/>
            <a:ext cx="10577332" cy="13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CONTROLLER IN ROUTING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30438"/>
            <a:ext cx="3668636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Setelah itu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function-function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tadi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route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book-router.js: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907F7D-4FD0-497B-BAB9-D32C9503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24" y="1645929"/>
            <a:ext cx="6251829" cy="40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78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2601296"/>
            <a:ext cx="11597710" cy="3555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Sekarang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test endpoint-endpoint yang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postman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69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ADD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599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FEE718-A3D5-4A31-B4A7-319689A1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8" y="2082429"/>
            <a:ext cx="10357864" cy="33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61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GET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3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6EC6B-3A98-4F74-9849-0BB50A0A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06" y="1969969"/>
            <a:ext cx="10001387" cy="35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4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GET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52BD8-8821-44F4-89B8-36A21AE2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80" y="1899516"/>
            <a:ext cx="9827639" cy="37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GET BOOK WITH ID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088B4-FFDA-49CA-A011-0BDE970F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1" y="2014773"/>
            <a:ext cx="10527598" cy="32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95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GET BOOK WITH ID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EA6CF-EC60-4DE3-93D3-75A6179B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18" y="1892702"/>
            <a:ext cx="10214563" cy="38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16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GET BOOK WITH NON-EXISTENT ID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A1A7D-E12A-465E-ABB6-5BD914EE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438169"/>
            <a:ext cx="889759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8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INSTALASI POSTMAN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1763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194081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Browser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chrome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request GET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API. Agar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testing dengan method POST, PUT, dan DELETE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menggunakan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Postman.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Postman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di download di </a:t>
            </a:r>
            <a:r>
              <a:rPr lang="en-US" sz="24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https://www.postman.com/downloads/</a:t>
            </a:r>
          </a:p>
        </p:txBody>
      </p:sp>
    </p:spTree>
    <p:extLst>
      <p:ext uri="{BB962C8B-B14F-4D97-AF65-F5344CB8AC3E}">
        <p14:creationId xmlns:p14="http://schemas.microsoft.com/office/powerpoint/2010/main" val="1452360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GET BOOK WITH NON-EXISTENT ID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BACFC0-2DB2-4A14-8C61-566540A7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06" y="2534684"/>
            <a:ext cx="10236587" cy="23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43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EDIT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184EA6-CF9D-43E3-A86E-CC7A05FC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11" y="1900508"/>
            <a:ext cx="9971777" cy="36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42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61529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62595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EDIT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62595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68369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442948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500483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78569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A580A-B1B5-4D48-9448-63399F97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06" y="2006689"/>
            <a:ext cx="10120387" cy="33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1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61529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62595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DELETE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62595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68369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14017" y="6442948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500483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78569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32FDA-6C42-472C-8B70-D242E504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54" y="1877542"/>
            <a:ext cx="10370892" cy="37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8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61529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62595"/>
            <a:ext cx="727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BOOK API – TESTING API WITH POSTMAN – DELETE BOOK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62595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68369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1" y="6442948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500483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78569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8AE46-BD87-4F3E-BE4A-4F17574E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3" y="1817623"/>
            <a:ext cx="10527594" cy="38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94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5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150F-1898-4BCA-83B3-6686FFE2E3C9}"/>
              </a:ext>
            </a:extLst>
          </p:cNvPr>
          <p:cNvSpPr txBox="1"/>
          <p:nvPr/>
        </p:nvSpPr>
        <p:spPr>
          <a:xfrm>
            <a:off x="4079262" y="2921168"/>
            <a:ext cx="403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PRAKTEK</a:t>
            </a:r>
            <a:endParaRPr lang="en-ID" sz="6000" b="1" i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1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INSTALASI POSTMAN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7890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2F37B7-6EE7-4B2B-BB69-7A32AD24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32" y="1447876"/>
            <a:ext cx="7617136" cy="44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INSTALASI POSTMAN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7890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D393D-E871-47D7-B08F-AFBE567C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11" y="1338905"/>
            <a:ext cx="8853777" cy="46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4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METHOD POST, PUT, &amp; DELETE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7890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2821079"/>
            <a:ext cx="3410121" cy="1803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Di project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sudah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4 method ini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resource /book dan /author.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9F41AF-DF56-4A8B-96EE-49827C6D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20" y="1924594"/>
            <a:ext cx="3579369" cy="4044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BE573D-6023-4A99-A805-C2DFB89E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788" y="1924595"/>
            <a:ext cx="3639255" cy="40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METHOD POST, PUT, &amp; DELETE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7890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25397"/>
            <a:ext cx="11521280" cy="1803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Kita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men-test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menggunakan postman.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Pastikan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server sudah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4ED1BB-F537-45D3-A1D9-C7C7EA7C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47402"/>
            <a:ext cx="8124907" cy="372932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91E8A1-5431-443C-B8D2-ECF577998D67}"/>
              </a:ext>
            </a:extLst>
          </p:cNvPr>
          <p:cNvSpPr txBox="1">
            <a:spLocks/>
          </p:cNvSpPr>
          <p:nvPr/>
        </p:nvSpPr>
        <p:spPr>
          <a:xfrm>
            <a:off x="8711419" y="2956124"/>
            <a:ext cx="3410121" cy="22106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Isi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url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dengan localhost:3000/book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pilihan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method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pilih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POST.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Setelah itu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Send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8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79" y="403546"/>
            <a:ext cx="6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TESTING METHOD POST, PUT, &amp; DELETE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7890" y="6383899"/>
            <a:ext cx="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F7A15E-CC7E-44F1-A140-00323DE1EC5F}"/>
              </a:ext>
            </a:extLst>
          </p:cNvPr>
          <p:cNvSpPr txBox="1">
            <a:spLocks/>
          </p:cNvSpPr>
          <p:nvPr/>
        </p:nvSpPr>
        <p:spPr>
          <a:xfrm>
            <a:off x="258930" y="1725397"/>
            <a:ext cx="11521280" cy="1803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Hasil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keluar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7EF1BC-47F9-49EA-A1C1-856D9986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2370908"/>
            <a:ext cx="885948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1958</Words>
  <Application>Microsoft Office PowerPoint</Application>
  <PresentationFormat>Widescreen</PresentationFormat>
  <Paragraphs>226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Montserrat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JSON-based Database &amp; CRUD REST API </dc:title>
  <dc:creator>Farhanunnasih</dc:creator>
  <cp:lastModifiedBy>Muhammad Aslam Setiawan Riziq</cp:lastModifiedBy>
  <cp:revision>45</cp:revision>
  <dcterms:created xsi:type="dcterms:W3CDTF">2023-11-03T06:55:28Z</dcterms:created>
  <dcterms:modified xsi:type="dcterms:W3CDTF">2023-11-09T11:43:59Z</dcterms:modified>
</cp:coreProperties>
</file>