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26" autoAdjust="0"/>
  </p:normalViewPr>
  <p:slideViewPr>
    <p:cSldViewPr snapToGrid="0">
      <p:cViewPr>
        <p:scale>
          <a:sx n="125" d="100"/>
          <a:sy n="125" d="100"/>
        </p:scale>
        <p:origin x="3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123B-C90F-4868-A075-2FC039ACF3D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9D67-30CC-4A2C-B1C3-C095B2B1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D62E3-B244-4878-A442-F37B5233F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26" y="0"/>
            <a:ext cx="457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80C885-D235-45B6-BC5D-68EDBC5F877E}"/>
              </a:ext>
            </a:extLst>
          </p:cNvPr>
          <p:cNvSpPr/>
          <p:nvPr/>
        </p:nvSpPr>
        <p:spPr>
          <a:xfrm>
            <a:off x="7616092" y="1"/>
            <a:ext cx="4575907" cy="6857999"/>
          </a:xfrm>
          <a:prstGeom prst="rect">
            <a:avLst/>
          </a:prstGeom>
          <a:solidFill>
            <a:srgbClr val="095B96">
              <a:alpha val="54000"/>
            </a:srgbClr>
          </a:solidFill>
          <a:ln>
            <a:solidFill>
              <a:srgbClr val="09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C62FB-27B4-4316-90EF-94115C51BBB8}"/>
              </a:ext>
            </a:extLst>
          </p:cNvPr>
          <p:cNvSpPr/>
          <p:nvPr/>
        </p:nvSpPr>
        <p:spPr>
          <a:xfrm>
            <a:off x="7952" y="548680"/>
            <a:ext cx="3927807" cy="288032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1AA1-B3FC-433E-B5E8-CEC60021634D}"/>
              </a:ext>
            </a:extLst>
          </p:cNvPr>
          <p:cNvSpPr txBox="1"/>
          <p:nvPr/>
        </p:nvSpPr>
        <p:spPr>
          <a:xfrm>
            <a:off x="241603" y="2297142"/>
            <a:ext cx="5745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panose="00000500000000000000" pitchFamily="50" charset="0"/>
              </a:rPr>
              <a:t>PROTECTING API</a:t>
            </a:r>
          </a:p>
          <a:p>
            <a:r>
              <a:rPr lang="en-US" sz="4000" b="1" dirty="0">
                <a:latin typeface="Montserrat" panose="00000500000000000000" pitchFamily="50" charset="0"/>
              </a:rPr>
              <a:t>WITH JWT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F211A-1DD1-4BC6-A238-127C3B3348A9}"/>
              </a:ext>
            </a:extLst>
          </p:cNvPr>
          <p:cNvSpPr txBox="1"/>
          <p:nvPr/>
        </p:nvSpPr>
        <p:spPr>
          <a:xfrm>
            <a:off x="241603" y="5307652"/>
            <a:ext cx="84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By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61D3D-87F6-4E3F-B145-F332D130C02F}"/>
              </a:ext>
            </a:extLst>
          </p:cNvPr>
          <p:cNvSpPr txBox="1"/>
          <p:nvPr/>
        </p:nvSpPr>
        <p:spPr>
          <a:xfrm>
            <a:off x="276954" y="3970482"/>
            <a:ext cx="187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Farhanunnasih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4E58E-E7B4-4FA6-AFE6-5ED3C6DE9A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2" y="5615429"/>
            <a:ext cx="1203256" cy="30777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4B80D33-A5D6-4281-8FE7-2FEA3C560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9861" y="2287406"/>
            <a:ext cx="4789319" cy="24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HELPER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4308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E95646E-5AD3-481A-BFEB-7EEAE772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67" y="2270504"/>
            <a:ext cx="10509065" cy="29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2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FUNCTION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609724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F0721C-887F-4473-BB78-824D2077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50" y="1337579"/>
            <a:ext cx="6559500" cy="44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FUNCTION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7180DD0A-5022-4173-B250-B8EEB98E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7" y="1754044"/>
            <a:ext cx="10794585" cy="40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FUNCTION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B50566C0-14E0-4292-8976-4A3A1C1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14" y="1328643"/>
            <a:ext cx="6861971" cy="45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FUNCTION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6C12B97-F7DF-42A9-9DD5-7E257D14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48" y="1980048"/>
            <a:ext cx="10382304" cy="33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EXPORT FUNCTION REGISTER &amp;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09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A9C6E-A317-484A-970D-B32AC927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5" y="2406254"/>
            <a:ext cx="10452750" cy="22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9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ROUTER UNTUK REGISTER &amp;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39841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10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80646-DF8F-45AC-9CA1-5BAEAF2C509B}"/>
              </a:ext>
            </a:extLst>
          </p:cNvPr>
          <p:cNvSpPr/>
          <p:nvPr/>
        </p:nvSpPr>
        <p:spPr>
          <a:xfrm>
            <a:off x="258930" y="1730418"/>
            <a:ext cx="3583032" cy="468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file routes/auth-router.js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C28EF6-C239-4C13-8235-285F7C7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37" y="2762055"/>
            <a:ext cx="9374926" cy="25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ROUTER UNTUK REGISTER &amp;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39841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10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3680CE-1FDD-40B1-8AD1-AC516642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1" y="1966424"/>
            <a:ext cx="9859657" cy="36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9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TAMBAHKAN ROUTER KE INDEX.JS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86976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3DCE832-09C9-478A-B5AA-3488B863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17" y="1442080"/>
            <a:ext cx="7416966" cy="45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AUTHENTICATION API WITH POSTMAN -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3307C2-6ED6-4478-9C4F-4EFB1976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02918"/>
            <a:ext cx="11528130" cy="31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JWT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088940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Json Web Token atau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disingkat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JWT adalah salah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cara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standar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ringkas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dan “self-contained”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mengirim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informasi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pihak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dengan format JSON. JWT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berstandar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RFC 7519.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JWT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dipakai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otentikasi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isinya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dienkripsi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menggunakan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algoritma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HS256 atau RS256.</a:t>
            </a:r>
          </a:p>
        </p:txBody>
      </p:sp>
    </p:spTree>
    <p:extLst>
      <p:ext uri="{BB962C8B-B14F-4D97-AF65-F5344CB8AC3E}">
        <p14:creationId xmlns:p14="http://schemas.microsoft.com/office/powerpoint/2010/main" val="157883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AUTHENTICATION API WITH POSTMAN -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0983B-3EF9-42F6-BECE-93C955BF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8" y="2055709"/>
            <a:ext cx="10738943" cy="34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2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AUTHENTICATION API WITH POSTMAN – REGISTER DENGAN INPUT TIDAK LENGKAP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E2F89-E1AD-49E9-83D8-91CE1732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12" y="1714779"/>
            <a:ext cx="8579975" cy="41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AUTHENTICATION API WITH POSTMAN –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32DCD-8CE0-4CCD-8B15-20C4A758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3" y="2093818"/>
            <a:ext cx="11038693" cy="31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08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AUTHENTICATION API WITH POSTMAN –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62BCB-383A-42F9-9B2D-AE271F5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" y="1924339"/>
            <a:ext cx="11273598" cy="35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AUTHENTICATION API WITH POSTMAN – LOGIN DENGAN KREDENSIAL SALAH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5A57-6514-4833-9FD8-3712C59A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75" y="1635609"/>
            <a:ext cx="10220049" cy="42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71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784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MIDDLEWARE JWT – IMPORT PACKAGE JSONWEBTOKEN &amp; ACCESSTOKENSECRET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802904-3D12-4097-BF3D-2E44DCC2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0" y="2496213"/>
            <a:ext cx="10304420" cy="27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8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7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MIDDLEWARE JWT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41D4E9E-14A2-4DE9-8C5A-EE4407FE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30" y="1432198"/>
            <a:ext cx="5496139" cy="4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7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MEMPROTECT ROUTE DENGAN MIDDLEWARE JWT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FCEFE8-D321-4B52-978D-0BF714BD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4" y="2774986"/>
            <a:ext cx="11339331" cy="17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7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 AKSES ROUTE/BOOK TANPA TOKEN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3A16FF5-44ED-46C1-AF0F-C19826F1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81" y="1474877"/>
            <a:ext cx="9871837" cy="44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7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 AKSES ROUTE/BOOK DENGAN TOKEN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24881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C6A015-A034-4596-93AC-10966E6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09" y="1532818"/>
            <a:ext cx="6663181" cy="43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JWT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088940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JWT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44E1CAF-56F0-439E-8374-38EDDFD10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27" y="1038399"/>
            <a:ext cx="4527745" cy="50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2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150F-1898-4BCA-83B3-6686FFE2E3C9}"/>
              </a:ext>
            </a:extLst>
          </p:cNvPr>
          <p:cNvSpPr txBox="1"/>
          <p:nvPr/>
        </p:nvSpPr>
        <p:spPr>
          <a:xfrm>
            <a:off x="4079262" y="2921168"/>
            <a:ext cx="403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PRAKTEK</a:t>
            </a:r>
            <a:endParaRPr lang="en-ID" sz="6000" b="1" i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1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7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QUIZ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812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2589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BBA6CD-1426-4477-AB05-14C4C7CC7DDB}"/>
              </a:ext>
            </a:extLst>
          </p:cNvPr>
          <p:cNvSpPr txBox="1">
            <a:spLocks/>
          </p:cNvSpPr>
          <p:nvPr/>
        </p:nvSpPr>
        <p:spPr>
          <a:xfrm>
            <a:off x="258930" y="1825625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Buatlah sebuah CRUD REST API dengan tema bebas</a:t>
            </a:r>
          </a:p>
          <a:p>
            <a:pPr lvl="1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API tersebut minimal harus memiliki 7 Endpoint yaitu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GET Semua resource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GET 1 resource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POST tambah 1 resource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PUT edit 1 resource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DELETE hapus 1 resource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POST register</a:t>
            </a:r>
          </a:p>
          <a:p>
            <a:pPr lvl="2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POST login</a:t>
            </a:r>
          </a:p>
          <a:p>
            <a:pPr lvl="1">
              <a:lnSpc>
                <a:spcPct val="150000"/>
              </a:lnSpc>
            </a:pPr>
            <a:r>
              <a:rPr lang="en-US" sz="1400">
                <a:latin typeface="Poppins" panose="00000500000000000000" pitchFamily="2" charset="0"/>
                <a:cs typeface="Poppins" panose="00000500000000000000" pitchFamily="2" charset="0"/>
              </a:rPr>
              <a:t>API selain register dan login harus dilindungi middleware dan tidak bisa diakses tanpa token JWT.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BUAT TABLE USERS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626255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Tabel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register dan login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02B8F2E1-F9AD-4E2A-8133-97D3833B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1" y="2184301"/>
            <a:ext cx="8325398" cy="37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38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 PACKAGE JASONWEBTOKEN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51E75B-C3FC-49BA-B2FD-A68A55CA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" y="2208726"/>
            <a:ext cx="10888915" cy="27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REGISTER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920166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file controller/auth-controller.js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6A6A2D-4936-4A15-987D-DF4BDA44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63" y="2744494"/>
            <a:ext cx="7082073" cy="26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14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REGISTER – ADD MYSQL CONNECTION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CAAAC62-76CF-4C00-AE27-8A5E20A5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58" y="1933114"/>
            <a:ext cx="8943083" cy="34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15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REGISTER – IMPORT PACKAGE JSONWEBTOKEN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C7DD9F-5110-489A-BF92-8C591CA4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60" y="2520143"/>
            <a:ext cx="9911679" cy="18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80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BAUT VARIABLE ACCESTOKENSECRET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5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920166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ibarat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password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-generate JWT user.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008FD-9881-47CB-9154-86093F79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5" y="2930349"/>
            <a:ext cx="10208130" cy="25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1002</Words>
  <Application>Microsoft Office PowerPoint</Application>
  <PresentationFormat>Widescreen</PresentationFormat>
  <Paragraphs>138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Montserrat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API with JWT</dc:title>
  <dc:creator>Farhanunnasih</dc:creator>
  <cp:lastModifiedBy>Muhammad Aslam Setiawan Riziq</cp:lastModifiedBy>
  <cp:revision>42</cp:revision>
  <dcterms:created xsi:type="dcterms:W3CDTF">2023-11-04T03:59:43Z</dcterms:created>
  <dcterms:modified xsi:type="dcterms:W3CDTF">2023-11-09T07:16:42Z</dcterms:modified>
</cp:coreProperties>
</file>