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4"/>
  </p:notesMasterIdLst>
  <p:sldIdLst>
    <p:sldId id="256" r:id="rId2"/>
    <p:sldId id="277" r:id="rId3"/>
  </p:sldIdLst>
  <p:sldSz cx="9144000" cy="5143500" type="screen16x9"/>
  <p:notesSz cx="6858000" cy="9144000"/>
  <p:embeddedFontLst>
    <p:embeddedFont>
      <p:font typeface="Frank Ruhl Libre Medium" panose="020B0604020202020204" charset="-79"/>
      <p:regular r:id="rId5"/>
      <p:bold r:id="rId6"/>
    </p:embeddedFont>
    <p:embeddedFont>
      <p:font typeface="Lato Light" panose="020B0604020202020204" charset="0"/>
      <p:regular r:id="rId7"/>
      <p:bold r:id="rId8"/>
      <p:italic r:id="rId9"/>
      <p:boldItalic r:id="rId10"/>
    </p:embeddedFont>
    <p:embeddedFont>
      <p:font typeface="Oswald Regular" panose="020B0604020202020204" charset="0"/>
      <p:regular r:id="rId11"/>
      <p:bold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B94901-A2A0-4310-AB6C-3D697500635C}">
  <a:tblStyle styleId="{3BB94901-A2A0-4310-AB6C-3D69750063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af340c683e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af340c683e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A153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87550" y="2526375"/>
            <a:ext cx="6168900" cy="86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52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52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52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52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52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52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52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52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175000" y="3273275"/>
            <a:ext cx="4794000" cy="49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1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rgbClr val="0A1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874962" y="1822550"/>
            <a:ext cx="20469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874962" y="2322075"/>
            <a:ext cx="20469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/>
          </p:nvPr>
        </p:nvSpPr>
        <p:spPr>
          <a:xfrm>
            <a:off x="3548560" y="1822550"/>
            <a:ext cx="20469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3"/>
          </p:nvPr>
        </p:nvSpPr>
        <p:spPr>
          <a:xfrm>
            <a:off x="3548560" y="2322075"/>
            <a:ext cx="20469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 idx="4"/>
          </p:nvPr>
        </p:nvSpPr>
        <p:spPr>
          <a:xfrm>
            <a:off x="6222149" y="1822550"/>
            <a:ext cx="20469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5"/>
          </p:nvPr>
        </p:nvSpPr>
        <p:spPr>
          <a:xfrm>
            <a:off x="6222149" y="2322075"/>
            <a:ext cx="20469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 idx="6"/>
          </p:nvPr>
        </p:nvSpPr>
        <p:spPr>
          <a:xfrm>
            <a:off x="714300" y="548700"/>
            <a:ext cx="7715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 idx="7"/>
          </p:nvPr>
        </p:nvSpPr>
        <p:spPr>
          <a:xfrm>
            <a:off x="874962" y="3596250"/>
            <a:ext cx="20469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8"/>
          </p:nvPr>
        </p:nvSpPr>
        <p:spPr>
          <a:xfrm>
            <a:off x="874962" y="4095775"/>
            <a:ext cx="20469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 idx="9"/>
          </p:nvPr>
        </p:nvSpPr>
        <p:spPr>
          <a:xfrm>
            <a:off x="3548560" y="3596250"/>
            <a:ext cx="20469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3"/>
          </p:nvPr>
        </p:nvSpPr>
        <p:spPr>
          <a:xfrm>
            <a:off x="3548560" y="4095775"/>
            <a:ext cx="20469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14"/>
          </p:nvPr>
        </p:nvSpPr>
        <p:spPr>
          <a:xfrm>
            <a:off x="6222149" y="3596250"/>
            <a:ext cx="20469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5"/>
          </p:nvPr>
        </p:nvSpPr>
        <p:spPr>
          <a:xfrm>
            <a:off x="6222149" y="4095775"/>
            <a:ext cx="20469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4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5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8700"/>
            <a:ext cx="77154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Regular"/>
              <a:buNone/>
              <a:defRPr sz="28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496550"/>
            <a:ext cx="7715400" cy="3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1" r:id="rId3"/>
    <p:sldLayoutId id="2147483669" r:id="rId4"/>
    <p:sldLayoutId id="2147483670" r:id="rId5"/>
    <p:sldLayoutId id="214748367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ctrTitle"/>
          </p:nvPr>
        </p:nvSpPr>
        <p:spPr>
          <a:xfrm>
            <a:off x="1487550" y="2526375"/>
            <a:ext cx="6168900" cy="86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FlamingDevs Project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73" name="Google Shape;173;p28"/>
          <p:cNvSpPr txBox="1">
            <a:spLocks noGrp="1"/>
          </p:cNvSpPr>
          <p:nvPr>
            <p:ph type="subTitle" idx="1"/>
          </p:nvPr>
        </p:nvSpPr>
        <p:spPr>
          <a:xfrm>
            <a:off x="2175000" y="3273275"/>
            <a:ext cx="47940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28"/>
          <p:cNvSpPr/>
          <p:nvPr/>
        </p:nvSpPr>
        <p:spPr>
          <a:xfrm>
            <a:off x="4221676" y="380991"/>
            <a:ext cx="700647" cy="869700"/>
          </a:xfrm>
          <a:custGeom>
            <a:avLst/>
            <a:gdLst/>
            <a:ahLst/>
            <a:cxnLst/>
            <a:rect l="l" t="t" r="r" b="b"/>
            <a:pathLst>
              <a:path w="18214" h="21337" extrusionOk="0">
                <a:moveTo>
                  <a:pt x="9274" y="1256"/>
                </a:moveTo>
                <a:lnTo>
                  <a:pt x="9274" y="1256"/>
                </a:lnTo>
                <a:cubicBezTo>
                  <a:pt x="12710" y="3758"/>
                  <a:pt x="11743" y="7661"/>
                  <a:pt x="11709" y="7827"/>
                </a:cubicBezTo>
                <a:cubicBezTo>
                  <a:pt x="11676" y="7961"/>
                  <a:pt x="11709" y="8094"/>
                  <a:pt x="11809" y="8228"/>
                </a:cubicBezTo>
                <a:cubicBezTo>
                  <a:pt x="11884" y="8303"/>
                  <a:pt x="11997" y="8340"/>
                  <a:pt x="12105" y="8340"/>
                </a:cubicBezTo>
                <a:cubicBezTo>
                  <a:pt x="12141" y="8340"/>
                  <a:pt x="12176" y="8336"/>
                  <a:pt x="12210" y="8328"/>
                </a:cubicBezTo>
                <a:cubicBezTo>
                  <a:pt x="13177" y="8094"/>
                  <a:pt x="13777" y="7160"/>
                  <a:pt x="14111" y="6460"/>
                </a:cubicBezTo>
                <a:cubicBezTo>
                  <a:pt x="15178" y="8261"/>
                  <a:pt x="15278" y="10496"/>
                  <a:pt x="14378" y="12397"/>
                </a:cubicBezTo>
                <a:cubicBezTo>
                  <a:pt x="14311" y="12531"/>
                  <a:pt x="14311" y="12697"/>
                  <a:pt x="14411" y="12831"/>
                </a:cubicBezTo>
                <a:cubicBezTo>
                  <a:pt x="14466" y="12941"/>
                  <a:pt x="14590" y="13006"/>
                  <a:pt x="14707" y="13006"/>
                </a:cubicBezTo>
                <a:cubicBezTo>
                  <a:pt x="14731" y="13006"/>
                  <a:pt x="14755" y="13003"/>
                  <a:pt x="14778" y="12998"/>
                </a:cubicBezTo>
                <a:cubicBezTo>
                  <a:pt x="15712" y="12964"/>
                  <a:pt x="16613" y="12664"/>
                  <a:pt x="17380" y="12130"/>
                </a:cubicBezTo>
                <a:lnTo>
                  <a:pt x="17380" y="12130"/>
                </a:lnTo>
                <a:cubicBezTo>
                  <a:pt x="17180" y="15066"/>
                  <a:pt x="16246" y="17267"/>
                  <a:pt x="14611" y="18668"/>
                </a:cubicBezTo>
                <a:cubicBezTo>
                  <a:pt x="14178" y="19035"/>
                  <a:pt x="13711" y="19336"/>
                  <a:pt x="13210" y="19569"/>
                </a:cubicBezTo>
                <a:cubicBezTo>
                  <a:pt x="14044" y="18502"/>
                  <a:pt x="14511" y="17001"/>
                  <a:pt x="14511" y="15066"/>
                </a:cubicBezTo>
                <a:cubicBezTo>
                  <a:pt x="14511" y="14866"/>
                  <a:pt x="14378" y="14699"/>
                  <a:pt x="14178" y="14632"/>
                </a:cubicBezTo>
                <a:cubicBezTo>
                  <a:pt x="14150" y="14627"/>
                  <a:pt x="14121" y="14624"/>
                  <a:pt x="14092" y="14624"/>
                </a:cubicBezTo>
                <a:cubicBezTo>
                  <a:pt x="13947" y="14624"/>
                  <a:pt x="13794" y="14693"/>
                  <a:pt x="13711" y="14832"/>
                </a:cubicBezTo>
                <a:cubicBezTo>
                  <a:pt x="13477" y="15233"/>
                  <a:pt x="13144" y="15533"/>
                  <a:pt x="12743" y="15733"/>
                </a:cubicBezTo>
                <a:cubicBezTo>
                  <a:pt x="13044" y="14499"/>
                  <a:pt x="12777" y="13164"/>
                  <a:pt x="12009" y="12164"/>
                </a:cubicBezTo>
                <a:cubicBezTo>
                  <a:pt x="11909" y="12030"/>
                  <a:pt x="11776" y="11997"/>
                  <a:pt x="11609" y="11997"/>
                </a:cubicBezTo>
                <a:cubicBezTo>
                  <a:pt x="11476" y="11997"/>
                  <a:pt x="11342" y="12097"/>
                  <a:pt x="11276" y="12230"/>
                </a:cubicBezTo>
                <a:cubicBezTo>
                  <a:pt x="11176" y="12464"/>
                  <a:pt x="11042" y="12697"/>
                  <a:pt x="10909" y="12931"/>
                </a:cubicBezTo>
                <a:cubicBezTo>
                  <a:pt x="11042" y="11430"/>
                  <a:pt x="10275" y="9996"/>
                  <a:pt x="8974" y="9228"/>
                </a:cubicBezTo>
                <a:cubicBezTo>
                  <a:pt x="8927" y="9205"/>
                  <a:pt x="8875" y="9194"/>
                  <a:pt x="8824" y="9194"/>
                </a:cubicBezTo>
                <a:cubicBezTo>
                  <a:pt x="8731" y="9194"/>
                  <a:pt x="8638" y="9230"/>
                  <a:pt x="8574" y="9295"/>
                </a:cubicBezTo>
                <a:cubicBezTo>
                  <a:pt x="8407" y="9362"/>
                  <a:pt x="8340" y="9529"/>
                  <a:pt x="8374" y="9695"/>
                </a:cubicBezTo>
                <a:cubicBezTo>
                  <a:pt x="8507" y="10496"/>
                  <a:pt x="8407" y="11296"/>
                  <a:pt x="8107" y="12064"/>
                </a:cubicBezTo>
                <a:cubicBezTo>
                  <a:pt x="7806" y="11597"/>
                  <a:pt x="7339" y="11296"/>
                  <a:pt x="6839" y="11130"/>
                </a:cubicBezTo>
                <a:cubicBezTo>
                  <a:pt x="6792" y="11106"/>
                  <a:pt x="6745" y="11095"/>
                  <a:pt x="6697" y="11095"/>
                </a:cubicBezTo>
                <a:cubicBezTo>
                  <a:pt x="6611" y="11095"/>
                  <a:pt x="6525" y="11132"/>
                  <a:pt x="6439" y="11196"/>
                </a:cubicBezTo>
                <a:cubicBezTo>
                  <a:pt x="6339" y="11263"/>
                  <a:pt x="6272" y="11397"/>
                  <a:pt x="6305" y="11563"/>
                </a:cubicBezTo>
                <a:cubicBezTo>
                  <a:pt x="6372" y="12531"/>
                  <a:pt x="6272" y="13531"/>
                  <a:pt x="6039" y="14465"/>
                </a:cubicBezTo>
                <a:cubicBezTo>
                  <a:pt x="5838" y="14165"/>
                  <a:pt x="5638" y="13865"/>
                  <a:pt x="5505" y="13565"/>
                </a:cubicBezTo>
                <a:cubicBezTo>
                  <a:pt x="5418" y="13420"/>
                  <a:pt x="5280" y="13325"/>
                  <a:pt x="5136" y="13325"/>
                </a:cubicBezTo>
                <a:cubicBezTo>
                  <a:pt x="5114" y="13325"/>
                  <a:pt x="5093" y="13327"/>
                  <a:pt x="5071" y="13331"/>
                </a:cubicBezTo>
                <a:cubicBezTo>
                  <a:pt x="4904" y="13331"/>
                  <a:pt x="4771" y="13465"/>
                  <a:pt x="4704" y="13631"/>
                </a:cubicBezTo>
                <a:cubicBezTo>
                  <a:pt x="4671" y="13765"/>
                  <a:pt x="3804" y="16867"/>
                  <a:pt x="5171" y="19135"/>
                </a:cubicBezTo>
                <a:cubicBezTo>
                  <a:pt x="4371" y="18635"/>
                  <a:pt x="3737" y="17968"/>
                  <a:pt x="3237" y="17167"/>
                </a:cubicBezTo>
                <a:cubicBezTo>
                  <a:pt x="1602" y="14499"/>
                  <a:pt x="1936" y="10963"/>
                  <a:pt x="2236" y="9162"/>
                </a:cubicBezTo>
                <a:lnTo>
                  <a:pt x="2236" y="9162"/>
                </a:lnTo>
                <a:cubicBezTo>
                  <a:pt x="3003" y="10429"/>
                  <a:pt x="3670" y="10563"/>
                  <a:pt x="3804" y="10563"/>
                </a:cubicBezTo>
                <a:cubicBezTo>
                  <a:pt x="3937" y="10563"/>
                  <a:pt x="4037" y="10529"/>
                  <a:pt x="4137" y="10463"/>
                </a:cubicBezTo>
                <a:cubicBezTo>
                  <a:pt x="5471" y="9328"/>
                  <a:pt x="5505" y="5993"/>
                  <a:pt x="5438" y="4525"/>
                </a:cubicBezTo>
                <a:lnTo>
                  <a:pt x="5438" y="4525"/>
                </a:lnTo>
                <a:cubicBezTo>
                  <a:pt x="6205" y="4925"/>
                  <a:pt x="6806" y="5626"/>
                  <a:pt x="7039" y="6460"/>
                </a:cubicBezTo>
                <a:cubicBezTo>
                  <a:pt x="7080" y="6663"/>
                  <a:pt x="7256" y="6779"/>
                  <a:pt x="7441" y="6779"/>
                </a:cubicBezTo>
                <a:cubicBezTo>
                  <a:pt x="7560" y="6779"/>
                  <a:pt x="7682" y="6731"/>
                  <a:pt x="7773" y="6626"/>
                </a:cubicBezTo>
                <a:cubicBezTo>
                  <a:pt x="9241" y="4892"/>
                  <a:pt x="9341" y="2524"/>
                  <a:pt x="9274" y="1256"/>
                </a:cubicBezTo>
                <a:close/>
                <a:moveTo>
                  <a:pt x="9241" y="10463"/>
                </a:moveTo>
                <a:cubicBezTo>
                  <a:pt x="10608" y="11830"/>
                  <a:pt x="9908" y="13832"/>
                  <a:pt x="9875" y="13932"/>
                </a:cubicBezTo>
                <a:cubicBezTo>
                  <a:pt x="9841" y="14065"/>
                  <a:pt x="9841" y="14199"/>
                  <a:pt x="9941" y="14299"/>
                </a:cubicBezTo>
                <a:cubicBezTo>
                  <a:pt x="10008" y="14432"/>
                  <a:pt x="10108" y="14499"/>
                  <a:pt x="10242" y="14499"/>
                </a:cubicBezTo>
                <a:cubicBezTo>
                  <a:pt x="10268" y="14502"/>
                  <a:pt x="10294" y="14503"/>
                  <a:pt x="10320" y="14503"/>
                </a:cubicBezTo>
                <a:cubicBezTo>
                  <a:pt x="10855" y="14503"/>
                  <a:pt x="11326" y="13867"/>
                  <a:pt x="11676" y="13231"/>
                </a:cubicBezTo>
                <a:cubicBezTo>
                  <a:pt x="12110" y="14165"/>
                  <a:pt x="12110" y="15199"/>
                  <a:pt x="11676" y="16100"/>
                </a:cubicBezTo>
                <a:cubicBezTo>
                  <a:pt x="11609" y="16233"/>
                  <a:pt x="11609" y="16400"/>
                  <a:pt x="11709" y="16500"/>
                </a:cubicBezTo>
                <a:cubicBezTo>
                  <a:pt x="11776" y="16634"/>
                  <a:pt x="11943" y="16700"/>
                  <a:pt x="12110" y="16700"/>
                </a:cubicBezTo>
                <a:cubicBezTo>
                  <a:pt x="12643" y="16634"/>
                  <a:pt x="13177" y="16433"/>
                  <a:pt x="13611" y="16133"/>
                </a:cubicBezTo>
                <a:lnTo>
                  <a:pt x="13611" y="16133"/>
                </a:lnTo>
                <a:cubicBezTo>
                  <a:pt x="13477" y="17734"/>
                  <a:pt x="12943" y="18902"/>
                  <a:pt x="12076" y="19636"/>
                </a:cubicBezTo>
                <a:lnTo>
                  <a:pt x="12043" y="19636"/>
                </a:lnTo>
                <a:cubicBezTo>
                  <a:pt x="11576" y="20003"/>
                  <a:pt x="11009" y="20270"/>
                  <a:pt x="10408" y="20403"/>
                </a:cubicBezTo>
                <a:cubicBezTo>
                  <a:pt x="10075" y="20436"/>
                  <a:pt x="9750" y="20453"/>
                  <a:pt x="9424" y="20453"/>
                </a:cubicBezTo>
                <a:cubicBezTo>
                  <a:pt x="9099" y="20453"/>
                  <a:pt x="8774" y="20436"/>
                  <a:pt x="8440" y="20403"/>
                </a:cubicBezTo>
                <a:cubicBezTo>
                  <a:pt x="8340" y="20403"/>
                  <a:pt x="8240" y="20336"/>
                  <a:pt x="8107" y="20303"/>
                </a:cubicBezTo>
                <a:cubicBezTo>
                  <a:pt x="7173" y="20103"/>
                  <a:pt x="6372" y="19536"/>
                  <a:pt x="5872" y="18702"/>
                </a:cubicBezTo>
                <a:cubicBezTo>
                  <a:pt x="5105" y="17468"/>
                  <a:pt x="5138" y="15900"/>
                  <a:pt x="5271" y="14866"/>
                </a:cubicBezTo>
                <a:lnTo>
                  <a:pt x="5271" y="14866"/>
                </a:lnTo>
                <a:cubicBezTo>
                  <a:pt x="5405" y="15066"/>
                  <a:pt x="5572" y="15233"/>
                  <a:pt x="5738" y="15399"/>
                </a:cubicBezTo>
                <a:cubicBezTo>
                  <a:pt x="5809" y="15487"/>
                  <a:pt x="5916" y="15529"/>
                  <a:pt x="6027" y="15529"/>
                </a:cubicBezTo>
                <a:cubicBezTo>
                  <a:pt x="6126" y="15529"/>
                  <a:pt x="6227" y="15496"/>
                  <a:pt x="6305" y="15433"/>
                </a:cubicBezTo>
                <a:cubicBezTo>
                  <a:pt x="7006" y="14832"/>
                  <a:pt x="7139" y="13198"/>
                  <a:pt x="7139" y="12164"/>
                </a:cubicBezTo>
                <a:cubicBezTo>
                  <a:pt x="7373" y="12364"/>
                  <a:pt x="7540" y="12631"/>
                  <a:pt x="7640" y="12931"/>
                </a:cubicBezTo>
                <a:cubicBezTo>
                  <a:pt x="7682" y="13142"/>
                  <a:pt x="7871" y="13273"/>
                  <a:pt x="8064" y="13273"/>
                </a:cubicBezTo>
                <a:cubicBezTo>
                  <a:pt x="8175" y="13273"/>
                  <a:pt x="8288" y="13229"/>
                  <a:pt x="8374" y="13131"/>
                </a:cubicBezTo>
                <a:cubicBezTo>
                  <a:pt x="8941" y="12364"/>
                  <a:pt x="9274" y="11430"/>
                  <a:pt x="9241" y="10463"/>
                </a:cubicBezTo>
                <a:close/>
                <a:moveTo>
                  <a:pt x="8766" y="0"/>
                </a:moveTo>
                <a:cubicBezTo>
                  <a:pt x="8529" y="0"/>
                  <a:pt x="8314" y="204"/>
                  <a:pt x="8340" y="489"/>
                </a:cubicBezTo>
                <a:cubicBezTo>
                  <a:pt x="8340" y="489"/>
                  <a:pt x="8841" y="3357"/>
                  <a:pt x="7540" y="5459"/>
                </a:cubicBezTo>
                <a:cubicBezTo>
                  <a:pt x="7039" y="4492"/>
                  <a:pt x="6139" y="3758"/>
                  <a:pt x="5105" y="3458"/>
                </a:cubicBezTo>
                <a:cubicBezTo>
                  <a:pt x="5057" y="3440"/>
                  <a:pt x="5009" y="3431"/>
                  <a:pt x="4961" y="3431"/>
                </a:cubicBezTo>
                <a:cubicBezTo>
                  <a:pt x="4741" y="3431"/>
                  <a:pt x="4537" y="3611"/>
                  <a:pt x="4537" y="3858"/>
                </a:cubicBezTo>
                <a:cubicBezTo>
                  <a:pt x="4671" y="5125"/>
                  <a:pt x="4704" y="8461"/>
                  <a:pt x="3737" y="9629"/>
                </a:cubicBezTo>
                <a:cubicBezTo>
                  <a:pt x="3503" y="9462"/>
                  <a:pt x="3003" y="8995"/>
                  <a:pt x="2469" y="7694"/>
                </a:cubicBezTo>
                <a:cubicBezTo>
                  <a:pt x="2411" y="7549"/>
                  <a:pt x="2277" y="7454"/>
                  <a:pt x="2133" y="7454"/>
                </a:cubicBezTo>
                <a:cubicBezTo>
                  <a:pt x="2112" y="7454"/>
                  <a:pt x="2091" y="7456"/>
                  <a:pt x="2069" y="7460"/>
                </a:cubicBezTo>
                <a:cubicBezTo>
                  <a:pt x="1869" y="7460"/>
                  <a:pt x="1735" y="7594"/>
                  <a:pt x="1669" y="7761"/>
                </a:cubicBezTo>
                <a:cubicBezTo>
                  <a:pt x="1602" y="7994"/>
                  <a:pt x="1" y="13531"/>
                  <a:pt x="2503" y="17568"/>
                </a:cubicBezTo>
                <a:cubicBezTo>
                  <a:pt x="3637" y="19402"/>
                  <a:pt x="5438" y="20570"/>
                  <a:pt x="7907" y="21103"/>
                </a:cubicBezTo>
                <a:cubicBezTo>
                  <a:pt x="8073" y="21170"/>
                  <a:pt x="8307" y="21204"/>
                  <a:pt x="8507" y="21270"/>
                </a:cubicBezTo>
                <a:cubicBezTo>
                  <a:pt x="8774" y="21304"/>
                  <a:pt x="9074" y="21337"/>
                  <a:pt x="9374" y="21337"/>
                </a:cubicBezTo>
                <a:cubicBezTo>
                  <a:pt x="9741" y="21337"/>
                  <a:pt x="10141" y="21270"/>
                  <a:pt x="10508" y="21204"/>
                </a:cubicBezTo>
                <a:cubicBezTo>
                  <a:pt x="12210" y="21037"/>
                  <a:pt x="13844" y="20370"/>
                  <a:pt x="15145" y="19269"/>
                </a:cubicBezTo>
                <a:cubicBezTo>
                  <a:pt x="17180" y="17534"/>
                  <a:pt x="18214" y="14766"/>
                  <a:pt x="18214" y="11030"/>
                </a:cubicBezTo>
                <a:cubicBezTo>
                  <a:pt x="18181" y="10829"/>
                  <a:pt x="18047" y="10696"/>
                  <a:pt x="17880" y="10663"/>
                </a:cubicBezTo>
                <a:cubicBezTo>
                  <a:pt x="17839" y="10649"/>
                  <a:pt x="17797" y="10642"/>
                  <a:pt x="17756" y="10642"/>
                </a:cubicBezTo>
                <a:cubicBezTo>
                  <a:pt x="17602" y="10642"/>
                  <a:pt x="17466" y="10738"/>
                  <a:pt x="17413" y="10896"/>
                </a:cubicBezTo>
                <a:cubicBezTo>
                  <a:pt x="17413" y="10896"/>
                  <a:pt x="16980" y="11730"/>
                  <a:pt x="15379" y="12064"/>
                </a:cubicBezTo>
                <a:cubicBezTo>
                  <a:pt x="16179" y="9762"/>
                  <a:pt x="15779" y="7194"/>
                  <a:pt x="14311" y="5259"/>
                </a:cubicBezTo>
                <a:cubicBezTo>
                  <a:pt x="14228" y="5147"/>
                  <a:pt x="14098" y="5094"/>
                  <a:pt x="13970" y="5094"/>
                </a:cubicBezTo>
                <a:cubicBezTo>
                  <a:pt x="13791" y="5094"/>
                  <a:pt x="13616" y="5198"/>
                  <a:pt x="13577" y="5392"/>
                </a:cubicBezTo>
                <a:cubicBezTo>
                  <a:pt x="13377" y="6026"/>
                  <a:pt x="13077" y="6626"/>
                  <a:pt x="12643" y="7093"/>
                </a:cubicBezTo>
                <a:cubicBezTo>
                  <a:pt x="12943" y="4225"/>
                  <a:pt x="11509" y="1456"/>
                  <a:pt x="8974" y="55"/>
                </a:cubicBezTo>
                <a:cubicBezTo>
                  <a:pt x="8906" y="18"/>
                  <a:pt x="8835" y="0"/>
                  <a:pt x="87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9"/>
          <p:cNvSpPr txBox="1">
            <a:spLocks noGrp="1"/>
          </p:cNvSpPr>
          <p:nvPr>
            <p:ph type="title"/>
          </p:nvPr>
        </p:nvSpPr>
        <p:spPr>
          <a:xfrm>
            <a:off x="874962" y="1746350"/>
            <a:ext cx="20469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Radoslav Lisitsov</a:t>
            </a:r>
            <a:endParaRPr dirty="0"/>
          </a:p>
        </p:txBody>
      </p:sp>
      <p:sp>
        <p:nvSpPr>
          <p:cNvPr id="923" name="Google Shape;923;p49"/>
          <p:cNvSpPr txBox="1">
            <a:spLocks noGrp="1"/>
          </p:cNvSpPr>
          <p:nvPr>
            <p:ph type="subTitle" idx="1"/>
          </p:nvPr>
        </p:nvSpPr>
        <p:spPr>
          <a:xfrm>
            <a:off x="874962" y="2245875"/>
            <a:ext cx="20469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SCRUM Trainer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dirty="0"/>
              <a:t>RPLisitsov19@codingburgas.bg</a:t>
            </a:r>
            <a:endParaRPr sz="1000" dirty="0"/>
          </a:p>
        </p:txBody>
      </p:sp>
      <p:sp>
        <p:nvSpPr>
          <p:cNvPr id="924" name="Google Shape;924;p49"/>
          <p:cNvSpPr txBox="1">
            <a:spLocks noGrp="1"/>
          </p:cNvSpPr>
          <p:nvPr>
            <p:ph type="title" idx="2"/>
          </p:nvPr>
        </p:nvSpPr>
        <p:spPr>
          <a:xfrm>
            <a:off x="3548560" y="1746350"/>
            <a:ext cx="20469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Niya Runcheva</a:t>
            </a:r>
            <a:endParaRPr dirty="0"/>
          </a:p>
        </p:txBody>
      </p:sp>
      <p:sp>
        <p:nvSpPr>
          <p:cNvPr id="925" name="Google Shape;925;p49"/>
          <p:cNvSpPr txBox="1">
            <a:spLocks noGrp="1"/>
          </p:cNvSpPr>
          <p:nvPr>
            <p:ph type="subTitle" idx="3"/>
          </p:nvPr>
        </p:nvSpPr>
        <p:spPr>
          <a:xfrm>
            <a:off x="3548560" y="2245875"/>
            <a:ext cx="20469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Backend Developer</a:t>
            </a:r>
            <a:endParaRPr lang="en" sz="900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 dirty="0"/>
              <a:t>NSRuncheva19@codingburgas.bg</a:t>
            </a:r>
            <a:endParaRPr sz="900" dirty="0"/>
          </a:p>
        </p:txBody>
      </p:sp>
      <p:sp>
        <p:nvSpPr>
          <p:cNvPr id="926" name="Google Shape;926;p49"/>
          <p:cNvSpPr txBox="1">
            <a:spLocks noGrp="1"/>
          </p:cNvSpPr>
          <p:nvPr>
            <p:ph type="title" idx="4"/>
          </p:nvPr>
        </p:nvSpPr>
        <p:spPr>
          <a:xfrm>
            <a:off x="6222149" y="1746350"/>
            <a:ext cx="20469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Maria </a:t>
            </a:r>
            <a:r>
              <a:rPr lang="en-US" dirty="0" err="1"/>
              <a:t>Kostova</a:t>
            </a:r>
            <a:endParaRPr dirty="0"/>
          </a:p>
        </p:txBody>
      </p:sp>
      <p:sp>
        <p:nvSpPr>
          <p:cNvPr id="927" name="Google Shape;927;p49"/>
          <p:cNvSpPr txBox="1">
            <a:spLocks noGrp="1"/>
          </p:cNvSpPr>
          <p:nvPr>
            <p:ph type="subTitle" idx="5"/>
          </p:nvPr>
        </p:nvSpPr>
        <p:spPr>
          <a:xfrm>
            <a:off x="6222149" y="2245875"/>
            <a:ext cx="20469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Frontend Developer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dirty="0"/>
              <a:t>MDKostova19@codingburgas.bg</a:t>
            </a:r>
            <a:endParaRPr dirty="0"/>
          </a:p>
        </p:txBody>
      </p:sp>
      <p:sp>
        <p:nvSpPr>
          <p:cNvPr id="928" name="Google Shape;928;p49"/>
          <p:cNvSpPr txBox="1">
            <a:spLocks noGrp="1"/>
          </p:cNvSpPr>
          <p:nvPr>
            <p:ph type="title" idx="6"/>
          </p:nvPr>
        </p:nvSpPr>
        <p:spPr>
          <a:xfrm>
            <a:off x="714300" y="548700"/>
            <a:ext cx="7715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</a:t>
            </a:r>
            <a:endParaRPr dirty="0"/>
          </a:p>
        </p:txBody>
      </p:sp>
      <p:sp>
        <p:nvSpPr>
          <p:cNvPr id="929" name="Google Shape;929;p49"/>
          <p:cNvSpPr txBox="1">
            <a:spLocks noGrp="1"/>
          </p:cNvSpPr>
          <p:nvPr>
            <p:ph type="title" idx="7"/>
          </p:nvPr>
        </p:nvSpPr>
        <p:spPr>
          <a:xfrm>
            <a:off x="2300178" y="3510593"/>
            <a:ext cx="20469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Kamelia</a:t>
            </a:r>
            <a:r>
              <a:rPr lang="en-US" dirty="0"/>
              <a:t> Ivanova</a:t>
            </a:r>
            <a:endParaRPr dirty="0"/>
          </a:p>
        </p:txBody>
      </p:sp>
      <p:sp>
        <p:nvSpPr>
          <p:cNvPr id="930" name="Google Shape;930;p49"/>
          <p:cNvSpPr txBox="1">
            <a:spLocks noGrp="1"/>
          </p:cNvSpPr>
          <p:nvPr>
            <p:ph type="subTitle" idx="8"/>
          </p:nvPr>
        </p:nvSpPr>
        <p:spPr>
          <a:xfrm>
            <a:off x="2300178" y="4061408"/>
            <a:ext cx="20469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Code Checker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50" dirty="0"/>
              <a:t>KIIvanova19@codingburgas.bg</a:t>
            </a:r>
            <a:endParaRPr sz="1050" dirty="0"/>
          </a:p>
        </p:txBody>
      </p:sp>
      <p:sp>
        <p:nvSpPr>
          <p:cNvPr id="931" name="Google Shape;931;p49"/>
          <p:cNvSpPr txBox="1">
            <a:spLocks noGrp="1"/>
          </p:cNvSpPr>
          <p:nvPr>
            <p:ph type="title" idx="9"/>
          </p:nvPr>
        </p:nvSpPr>
        <p:spPr>
          <a:xfrm>
            <a:off x="5136793" y="3510747"/>
            <a:ext cx="20469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Kalina</a:t>
            </a:r>
            <a:r>
              <a:rPr lang="en-US" dirty="0"/>
              <a:t> </a:t>
            </a:r>
            <a:r>
              <a:rPr lang="en-US" dirty="0" err="1"/>
              <a:t>Noncheva</a:t>
            </a:r>
            <a:endParaRPr dirty="0"/>
          </a:p>
        </p:txBody>
      </p:sp>
      <p:sp>
        <p:nvSpPr>
          <p:cNvPr id="932" name="Google Shape;932;p49"/>
          <p:cNvSpPr txBox="1">
            <a:spLocks noGrp="1"/>
          </p:cNvSpPr>
          <p:nvPr>
            <p:ph type="subTitle" idx="13"/>
          </p:nvPr>
        </p:nvSpPr>
        <p:spPr>
          <a:xfrm>
            <a:off x="5145195" y="4091370"/>
            <a:ext cx="20469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QA Engineer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 dirty="0"/>
              <a:t>KPNoncheva19@codingburgas.bg</a:t>
            </a:r>
            <a:endParaRPr sz="900" dirty="0"/>
          </a:p>
        </p:txBody>
      </p:sp>
      <p:cxnSp>
        <p:nvCxnSpPr>
          <p:cNvPr id="935" name="Google Shape;935;p49"/>
          <p:cNvCxnSpPr/>
          <p:nvPr/>
        </p:nvCxnSpPr>
        <p:spPr>
          <a:xfrm>
            <a:off x="1576350" y="2188725"/>
            <a:ext cx="64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6" name="Google Shape;936;p49"/>
          <p:cNvCxnSpPr/>
          <p:nvPr/>
        </p:nvCxnSpPr>
        <p:spPr>
          <a:xfrm>
            <a:off x="4249950" y="2188725"/>
            <a:ext cx="64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7" name="Google Shape;937;p49"/>
          <p:cNvCxnSpPr/>
          <p:nvPr/>
        </p:nvCxnSpPr>
        <p:spPr>
          <a:xfrm>
            <a:off x="6923549" y="2188725"/>
            <a:ext cx="64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8" name="Google Shape;938;p49"/>
          <p:cNvCxnSpPr/>
          <p:nvPr/>
        </p:nvCxnSpPr>
        <p:spPr>
          <a:xfrm>
            <a:off x="2903295" y="4020450"/>
            <a:ext cx="64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9" name="Google Shape;939;p49"/>
          <p:cNvCxnSpPr/>
          <p:nvPr/>
        </p:nvCxnSpPr>
        <p:spPr>
          <a:xfrm>
            <a:off x="5846595" y="4020450"/>
            <a:ext cx="64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1" name="Google Shape;941;p49"/>
          <p:cNvSpPr/>
          <p:nvPr/>
        </p:nvSpPr>
        <p:spPr>
          <a:xfrm>
            <a:off x="7040438" y="1282636"/>
            <a:ext cx="423991" cy="435281"/>
          </a:xfrm>
          <a:custGeom>
            <a:avLst/>
            <a:gdLst/>
            <a:ahLst/>
            <a:cxnLst/>
            <a:rect l="l" t="t" r="r" b="b"/>
            <a:pathLst>
              <a:path w="203353" h="208768" extrusionOk="0">
                <a:moveTo>
                  <a:pt x="193697" y="44591"/>
                </a:moveTo>
                <a:cubicBezTo>
                  <a:pt x="194643" y="44591"/>
                  <a:pt x="195557" y="45015"/>
                  <a:pt x="196209" y="45668"/>
                </a:cubicBezTo>
                <a:cubicBezTo>
                  <a:pt x="196829" y="46288"/>
                  <a:pt x="197220" y="47168"/>
                  <a:pt x="197220" y="48180"/>
                </a:cubicBezTo>
                <a:cubicBezTo>
                  <a:pt x="197220" y="49126"/>
                  <a:pt x="196829" y="50039"/>
                  <a:pt x="196209" y="50659"/>
                </a:cubicBezTo>
                <a:cubicBezTo>
                  <a:pt x="195557" y="51311"/>
                  <a:pt x="194643" y="51735"/>
                  <a:pt x="193697" y="51735"/>
                </a:cubicBezTo>
                <a:lnTo>
                  <a:pt x="120107" y="51735"/>
                </a:lnTo>
                <a:cubicBezTo>
                  <a:pt x="119128" y="51735"/>
                  <a:pt x="118247" y="51311"/>
                  <a:pt x="117595" y="50659"/>
                </a:cubicBezTo>
                <a:cubicBezTo>
                  <a:pt x="116975" y="50039"/>
                  <a:pt x="116551" y="49126"/>
                  <a:pt x="116551" y="48180"/>
                </a:cubicBezTo>
                <a:cubicBezTo>
                  <a:pt x="116551" y="47168"/>
                  <a:pt x="116975" y="46288"/>
                  <a:pt x="117595" y="45668"/>
                </a:cubicBezTo>
                <a:cubicBezTo>
                  <a:pt x="118247" y="45015"/>
                  <a:pt x="119128" y="44591"/>
                  <a:pt x="120107" y="44591"/>
                </a:cubicBezTo>
                <a:close/>
                <a:moveTo>
                  <a:pt x="146301" y="76461"/>
                </a:moveTo>
                <a:lnTo>
                  <a:pt x="146301" y="94630"/>
                </a:lnTo>
                <a:lnTo>
                  <a:pt x="136417" y="94630"/>
                </a:lnTo>
                <a:lnTo>
                  <a:pt x="136417" y="76461"/>
                </a:lnTo>
                <a:close/>
                <a:moveTo>
                  <a:pt x="177387" y="76461"/>
                </a:moveTo>
                <a:lnTo>
                  <a:pt x="177387" y="94630"/>
                </a:lnTo>
                <a:lnTo>
                  <a:pt x="167503" y="94630"/>
                </a:lnTo>
                <a:lnTo>
                  <a:pt x="167503" y="76461"/>
                </a:lnTo>
                <a:close/>
                <a:moveTo>
                  <a:pt x="133350" y="70361"/>
                </a:moveTo>
                <a:cubicBezTo>
                  <a:pt x="131654" y="70361"/>
                  <a:pt x="130284" y="71731"/>
                  <a:pt x="130284" y="73427"/>
                </a:cubicBezTo>
                <a:lnTo>
                  <a:pt x="130284" y="97664"/>
                </a:lnTo>
                <a:cubicBezTo>
                  <a:pt x="130284" y="99360"/>
                  <a:pt x="131654" y="100730"/>
                  <a:pt x="133350" y="100730"/>
                </a:cubicBezTo>
                <a:lnTo>
                  <a:pt x="149334" y="100730"/>
                </a:lnTo>
                <a:cubicBezTo>
                  <a:pt x="151030" y="100730"/>
                  <a:pt x="152400" y="99360"/>
                  <a:pt x="152400" y="97664"/>
                </a:cubicBezTo>
                <a:lnTo>
                  <a:pt x="152400" y="73427"/>
                </a:lnTo>
                <a:cubicBezTo>
                  <a:pt x="152400" y="71731"/>
                  <a:pt x="151030" y="70361"/>
                  <a:pt x="149334" y="70361"/>
                </a:cubicBezTo>
                <a:close/>
                <a:moveTo>
                  <a:pt x="164437" y="70361"/>
                </a:moveTo>
                <a:cubicBezTo>
                  <a:pt x="162741" y="70361"/>
                  <a:pt x="161371" y="71731"/>
                  <a:pt x="161371" y="73427"/>
                </a:cubicBezTo>
                <a:lnTo>
                  <a:pt x="161371" y="97664"/>
                </a:lnTo>
                <a:cubicBezTo>
                  <a:pt x="161371" y="99360"/>
                  <a:pt x="162741" y="100730"/>
                  <a:pt x="164437" y="100730"/>
                </a:cubicBezTo>
                <a:lnTo>
                  <a:pt x="180454" y="100730"/>
                </a:lnTo>
                <a:cubicBezTo>
                  <a:pt x="182150" y="100730"/>
                  <a:pt x="183520" y="99360"/>
                  <a:pt x="183520" y="97664"/>
                </a:cubicBezTo>
                <a:lnTo>
                  <a:pt x="183520" y="73427"/>
                </a:lnTo>
                <a:cubicBezTo>
                  <a:pt x="183520" y="71731"/>
                  <a:pt x="182150" y="70361"/>
                  <a:pt x="180454" y="70361"/>
                </a:cubicBezTo>
                <a:close/>
                <a:moveTo>
                  <a:pt x="41134" y="101513"/>
                </a:moveTo>
                <a:cubicBezTo>
                  <a:pt x="42374" y="101513"/>
                  <a:pt x="43548" y="102035"/>
                  <a:pt x="44363" y="102883"/>
                </a:cubicBezTo>
                <a:cubicBezTo>
                  <a:pt x="45212" y="103699"/>
                  <a:pt x="45701" y="104873"/>
                  <a:pt x="45701" y="106112"/>
                </a:cubicBezTo>
                <a:lnTo>
                  <a:pt x="45701" y="112669"/>
                </a:lnTo>
                <a:lnTo>
                  <a:pt x="36567" y="112669"/>
                </a:lnTo>
                <a:lnTo>
                  <a:pt x="36567" y="106112"/>
                </a:lnTo>
                <a:cubicBezTo>
                  <a:pt x="36567" y="104873"/>
                  <a:pt x="37089" y="103699"/>
                  <a:pt x="37905" y="102883"/>
                </a:cubicBezTo>
                <a:cubicBezTo>
                  <a:pt x="38720" y="102035"/>
                  <a:pt x="39895" y="101513"/>
                  <a:pt x="41134" y="101513"/>
                </a:cubicBezTo>
                <a:close/>
                <a:moveTo>
                  <a:pt x="88629" y="101513"/>
                </a:moveTo>
                <a:cubicBezTo>
                  <a:pt x="89901" y="101513"/>
                  <a:pt x="91042" y="102035"/>
                  <a:pt x="91858" y="102883"/>
                </a:cubicBezTo>
                <a:cubicBezTo>
                  <a:pt x="92706" y="103699"/>
                  <a:pt x="93228" y="104873"/>
                  <a:pt x="93228" y="106112"/>
                </a:cubicBezTo>
                <a:lnTo>
                  <a:pt x="93228" y="112669"/>
                </a:lnTo>
                <a:lnTo>
                  <a:pt x="84062" y="112669"/>
                </a:lnTo>
                <a:lnTo>
                  <a:pt x="84062" y="106112"/>
                </a:lnTo>
                <a:cubicBezTo>
                  <a:pt x="84062" y="104873"/>
                  <a:pt x="84584" y="103699"/>
                  <a:pt x="85432" y="102883"/>
                </a:cubicBezTo>
                <a:cubicBezTo>
                  <a:pt x="86247" y="102035"/>
                  <a:pt x="87389" y="101513"/>
                  <a:pt x="88629" y="101513"/>
                </a:cubicBezTo>
                <a:close/>
                <a:moveTo>
                  <a:pt x="117041" y="118769"/>
                </a:moveTo>
                <a:lnTo>
                  <a:pt x="117041" y="125880"/>
                </a:lnTo>
                <a:lnTo>
                  <a:pt x="9656" y="125880"/>
                </a:lnTo>
                <a:cubicBezTo>
                  <a:pt x="8710" y="125880"/>
                  <a:pt x="7797" y="125489"/>
                  <a:pt x="7144" y="124836"/>
                </a:cubicBezTo>
                <a:cubicBezTo>
                  <a:pt x="6524" y="124184"/>
                  <a:pt x="6100" y="123303"/>
                  <a:pt x="6100" y="122324"/>
                </a:cubicBezTo>
                <a:cubicBezTo>
                  <a:pt x="6100" y="121346"/>
                  <a:pt x="6524" y="120465"/>
                  <a:pt x="7144" y="119813"/>
                </a:cubicBezTo>
                <a:cubicBezTo>
                  <a:pt x="7797" y="119193"/>
                  <a:pt x="8710" y="118769"/>
                  <a:pt x="9656" y="118769"/>
                </a:cubicBezTo>
                <a:close/>
                <a:moveTo>
                  <a:pt x="146301" y="118769"/>
                </a:moveTo>
                <a:lnTo>
                  <a:pt x="146301" y="136906"/>
                </a:lnTo>
                <a:lnTo>
                  <a:pt x="136417" y="136906"/>
                </a:lnTo>
                <a:lnTo>
                  <a:pt x="136417" y="118769"/>
                </a:lnTo>
                <a:close/>
                <a:moveTo>
                  <a:pt x="177387" y="118769"/>
                </a:moveTo>
                <a:lnTo>
                  <a:pt x="177387" y="136906"/>
                </a:lnTo>
                <a:lnTo>
                  <a:pt x="167503" y="136906"/>
                </a:lnTo>
                <a:lnTo>
                  <a:pt x="167503" y="118769"/>
                </a:lnTo>
                <a:close/>
                <a:moveTo>
                  <a:pt x="133350" y="112669"/>
                </a:moveTo>
                <a:cubicBezTo>
                  <a:pt x="131654" y="112669"/>
                  <a:pt x="130284" y="114039"/>
                  <a:pt x="130284" y="115703"/>
                </a:cubicBezTo>
                <a:lnTo>
                  <a:pt x="130284" y="139972"/>
                </a:lnTo>
                <a:cubicBezTo>
                  <a:pt x="130284" y="141668"/>
                  <a:pt x="131654" y="143038"/>
                  <a:pt x="133350" y="143038"/>
                </a:cubicBezTo>
                <a:lnTo>
                  <a:pt x="149334" y="143038"/>
                </a:lnTo>
                <a:cubicBezTo>
                  <a:pt x="151030" y="143038"/>
                  <a:pt x="152400" y="141668"/>
                  <a:pt x="152400" y="139972"/>
                </a:cubicBezTo>
                <a:lnTo>
                  <a:pt x="152400" y="115703"/>
                </a:lnTo>
                <a:cubicBezTo>
                  <a:pt x="152400" y="114039"/>
                  <a:pt x="151030" y="112669"/>
                  <a:pt x="149334" y="112669"/>
                </a:cubicBezTo>
                <a:close/>
                <a:moveTo>
                  <a:pt x="164437" y="112669"/>
                </a:moveTo>
                <a:cubicBezTo>
                  <a:pt x="162741" y="112669"/>
                  <a:pt x="161371" y="114039"/>
                  <a:pt x="161371" y="115703"/>
                </a:cubicBezTo>
                <a:lnTo>
                  <a:pt x="161371" y="139972"/>
                </a:lnTo>
                <a:cubicBezTo>
                  <a:pt x="161371" y="141668"/>
                  <a:pt x="162741" y="143038"/>
                  <a:pt x="164437" y="143038"/>
                </a:cubicBezTo>
                <a:lnTo>
                  <a:pt x="180454" y="143038"/>
                </a:lnTo>
                <a:cubicBezTo>
                  <a:pt x="182150" y="143038"/>
                  <a:pt x="183520" y="141668"/>
                  <a:pt x="183520" y="139972"/>
                </a:cubicBezTo>
                <a:lnTo>
                  <a:pt x="183520" y="115703"/>
                </a:lnTo>
                <a:cubicBezTo>
                  <a:pt x="183520" y="114039"/>
                  <a:pt x="182150" y="112669"/>
                  <a:pt x="180454" y="112669"/>
                </a:cubicBezTo>
                <a:close/>
                <a:moveTo>
                  <a:pt x="55519" y="158859"/>
                </a:moveTo>
                <a:lnTo>
                  <a:pt x="55519" y="165872"/>
                </a:lnTo>
                <a:lnTo>
                  <a:pt x="26749" y="165872"/>
                </a:lnTo>
                <a:lnTo>
                  <a:pt x="26749" y="158859"/>
                </a:lnTo>
                <a:close/>
                <a:moveTo>
                  <a:pt x="103014" y="158859"/>
                </a:moveTo>
                <a:lnTo>
                  <a:pt x="103014" y="165872"/>
                </a:lnTo>
                <a:lnTo>
                  <a:pt x="74276" y="165872"/>
                </a:lnTo>
                <a:lnTo>
                  <a:pt x="74276" y="158859"/>
                </a:lnTo>
                <a:close/>
                <a:moveTo>
                  <a:pt x="55519" y="172005"/>
                </a:moveTo>
                <a:lnTo>
                  <a:pt x="55519" y="177713"/>
                </a:lnTo>
                <a:lnTo>
                  <a:pt x="26749" y="177713"/>
                </a:lnTo>
                <a:lnTo>
                  <a:pt x="26749" y="172005"/>
                </a:lnTo>
                <a:close/>
                <a:moveTo>
                  <a:pt x="103014" y="172005"/>
                </a:moveTo>
                <a:lnTo>
                  <a:pt x="103014" y="177713"/>
                </a:lnTo>
                <a:lnTo>
                  <a:pt x="74276" y="177713"/>
                </a:lnTo>
                <a:lnTo>
                  <a:pt x="74276" y="172005"/>
                </a:lnTo>
                <a:close/>
                <a:moveTo>
                  <a:pt x="55519" y="183813"/>
                </a:moveTo>
                <a:lnTo>
                  <a:pt x="55519" y="189521"/>
                </a:lnTo>
                <a:lnTo>
                  <a:pt x="26749" y="189521"/>
                </a:lnTo>
                <a:lnTo>
                  <a:pt x="26749" y="183813"/>
                </a:lnTo>
                <a:close/>
                <a:moveTo>
                  <a:pt x="103014" y="183813"/>
                </a:moveTo>
                <a:lnTo>
                  <a:pt x="103014" y="189521"/>
                </a:lnTo>
                <a:lnTo>
                  <a:pt x="74276" y="189521"/>
                </a:lnTo>
                <a:lnTo>
                  <a:pt x="74276" y="183813"/>
                </a:lnTo>
                <a:close/>
                <a:moveTo>
                  <a:pt x="55519" y="195654"/>
                </a:moveTo>
                <a:lnTo>
                  <a:pt x="55519" y="202667"/>
                </a:lnTo>
                <a:lnTo>
                  <a:pt x="26749" y="202667"/>
                </a:lnTo>
                <a:lnTo>
                  <a:pt x="26749" y="195654"/>
                </a:lnTo>
                <a:close/>
                <a:moveTo>
                  <a:pt x="103014" y="195654"/>
                </a:moveTo>
                <a:lnTo>
                  <a:pt x="103014" y="202667"/>
                </a:lnTo>
                <a:lnTo>
                  <a:pt x="74276" y="202667"/>
                </a:lnTo>
                <a:lnTo>
                  <a:pt x="74276" y="195654"/>
                </a:lnTo>
                <a:close/>
                <a:moveTo>
                  <a:pt x="153836" y="158859"/>
                </a:moveTo>
                <a:lnTo>
                  <a:pt x="153836" y="202667"/>
                </a:lnTo>
                <a:lnTo>
                  <a:pt x="136417" y="202667"/>
                </a:lnTo>
                <a:lnTo>
                  <a:pt x="136417" y="158859"/>
                </a:lnTo>
                <a:close/>
                <a:moveTo>
                  <a:pt x="177387" y="158859"/>
                </a:moveTo>
                <a:lnTo>
                  <a:pt x="177387" y="202667"/>
                </a:lnTo>
                <a:lnTo>
                  <a:pt x="159968" y="202667"/>
                </a:lnTo>
                <a:lnTo>
                  <a:pt x="159968" y="158859"/>
                </a:lnTo>
                <a:close/>
                <a:moveTo>
                  <a:pt x="156902" y="0"/>
                </a:moveTo>
                <a:cubicBezTo>
                  <a:pt x="151357" y="0"/>
                  <a:pt x="146333" y="2251"/>
                  <a:pt x="142712" y="5904"/>
                </a:cubicBezTo>
                <a:cubicBezTo>
                  <a:pt x="139059" y="9558"/>
                  <a:pt x="136808" y="14548"/>
                  <a:pt x="136808" y="20094"/>
                </a:cubicBezTo>
                <a:lnTo>
                  <a:pt x="136808" y="38491"/>
                </a:lnTo>
                <a:lnTo>
                  <a:pt x="120107" y="38491"/>
                </a:lnTo>
                <a:cubicBezTo>
                  <a:pt x="117432" y="38491"/>
                  <a:pt x="115018" y="39568"/>
                  <a:pt x="113289" y="41329"/>
                </a:cubicBezTo>
                <a:cubicBezTo>
                  <a:pt x="111528" y="43091"/>
                  <a:pt x="110451" y="45505"/>
                  <a:pt x="110451" y="48180"/>
                </a:cubicBezTo>
                <a:cubicBezTo>
                  <a:pt x="110451" y="50822"/>
                  <a:pt x="111528" y="53236"/>
                  <a:pt x="113289" y="54997"/>
                </a:cubicBezTo>
                <a:cubicBezTo>
                  <a:pt x="114333" y="56041"/>
                  <a:pt x="115605" y="56856"/>
                  <a:pt x="117041" y="57346"/>
                </a:cubicBezTo>
                <a:lnTo>
                  <a:pt x="117041" y="112669"/>
                </a:lnTo>
                <a:lnTo>
                  <a:pt x="99328" y="112669"/>
                </a:lnTo>
                <a:lnTo>
                  <a:pt x="99328" y="106112"/>
                </a:lnTo>
                <a:cubicBezTo>
                  <a:pt x="99328" y="103144"/>
                  <a:pt x="98121" y="100502"/>
                  <a:pt x="96196" y="98545"/>
                </a:cubicBezTo>
                <a:cubicBezTo>
                  <a:pt x="94272" y="96620"/>
                  <a:pt x="91597" y="95413"/>
                  <a:pt x="88629" y="95413"/>
                </a:cubicBezTo>
                <a:cubicBezTo>
                  <a:pt x="85693" y="95413"/>
                  <a:pt x="83018" y="96620"/>
                  <a:pt x="81093" y="98545"/>
                </a:cubicBezTo>
                <a:cubicBezTo>
                  <a:pt x="79169" y="100502"/>
                  <a:pt x="77962" y="103144"/>
                  <a:pt x="77962" y="106112"/>
                </a:cubicBezTo>
                <a:lnTo>
                  <a:pt x="77962" y="112669"/>
                </a:lnTo>
                <a:lnTo>
                  <a:pt x="51833" y="112669"/>
                </a:lnTo>
                <a:lnTo>
                  <a:pt x="51833" y="106112"/>
                </a:lnTo>
                <a:cubicBezTo>
                  <a:pt x="51833" y="103144"/>
                  <a:pt x="50626" y="100502"/>
                  <a:pt x="48702" y="98545"/>
                </a:cubicBezTo>
                <a:cubicBezTo>
                  <a:pt x="46745" y="96620"/>
                  <a:pt x="44070" y="95413"/>
                  <a:pt x="41134" y="95413"/>
                </a:cubicBezTo>
                <a:cubicBezTo>
                  <a:pt x="38198" y="95413"/>
                  <a:pt x="35523" y="96620"/>
                  <a:pt x="33566" y="98545"/>
                </a:cubicBezTo>
                <a:cubicBezTo>
                  <a:pt x="31642" y="100502"/>
                  <a:pt x="30435" y="103144"/>
                  <a:pt x="30435" y="106112"/>
                </a:cubicBezTo>
                <a:lnTo>
                  <a:pt x="30435" y="112669"/>
                </a:lnTo>
                <a:lnTo>
                  <a:pt x="9656" y="112669"/>
                </a:lnTo>
                <a:cubicBezTo>
                  <a:pt x="7014" y="112669"/>
                  <a:pt x="4567" y="113745"/>
                  <a:pt x="2838" y="115507"/>
                </a:cubicBezTo>
                <a:cubicBezTo>
                  <a:pt x="1077" y="117236"/>
                  <a:pt x="0" y="119650"/>
                  <a:pt x="0" y="122324"/>
                </a:cubicBezTo>
                <a:cubicBezTo>
                  <a:pt x="0" y="124999"/>
                  <a:pt x="1077" y="127413"/>
                  <a:pt x="2838" y="129175"/>
                </a:cubicBezTo>
                <a:cubicBezTo>
                  <a:pt x="3882" y="130219"/>
                  <a:pt x="5154" y="131034"/>
                  <a:pt x="6590" y="131491"/>
                </a:cubicBezTo>
                <a:lnTo>
                  <a:pt x="6590" y="160392"/>
                </a:lnTo>
                <a:cubicBezTo>
                  <a:pt x="6590" y="162088"/>
                  <a:pt x="7992" y="163458"/>
                  <a:pt x="9656" y="163458"/>
                </a:cubicBezTo>
                <a:cubicBezTo>
                  <a:pt x="11352" y="163458"/>
                  <a:pt x="12722" y="162088"/>
                  <a:pt x="12722" y="160392"/>
                </a:cubicBezTo>
                <a:lnTo>
                  <a:pt x="12722" y="132013"/>
                </a:lnTo>
                <a:lnTo>
                  <a:pt x="117041" y="132013"/>
                </a:lnTo>
                <a:lnTo>
                  <a:pt x="117041" y="202667"/>
                </a:lnTo>
                <a:lnTo>
                  <a:pt x="109147" y="202667"/>
                </a:lnTo>
                <a:lnTo>
                  <a:pt x="109147" y="155792"/>
                </a:lnTo>
                <a:cubicBezTo>
                  <a:pt x="109147" y="154129"/>
                  <a:pt x="107776" y="152759"/>
                  <a:pt x="106080" y="152759"/>
                </a:cubicBezTo>
                <a:lnTo>
                  <a:pt x="71210" y="152759"/>
                </a:lnTo>
                <a:cubicBezTo>
                  <a:pt x="69513" y="152759"/>
                  <a:pt x="68143" y="154129"/>
                  <a:pt x="68143" y="155792"/>
                </a:cubicBezTo>
                <a:lnTo>
                  <a:pt x="68143" y="202667"/>
                </a:lnTo>
                <a:lnTo>
                  <a:pt x="61619" y="202667"/>
                </a:lnTo>
                <a:lnTo>
                  <a:pt x="61619" y="155792"/>
                </a:lnTo>
                <a:cubicBezTo>
                  <a:pt x="61619" y="154129"/>
                  <a:pt x="60282" y="152759"/>
                  <a:pt x="58586" y="152759"/>
                </a:cubicBezTo>
                <a:lnTo>
                  <a:pt x="23682" y="152759"/>
                </a:lnTo>
                <a:cubicBezTo>
                  <a:pt x="22019" y="152759"/>
                  <a:pt x="20649" y="154129"/>
                  <a:pt x="20649" y="155792"/>
                </a:cubicBezTo>
                <a:lnTo>
                  <a:pt x="20649" y="202667"/>
                </a:lnTo>
                <a:lnTo>
                  <a:pt x="12722" y="202667"/>
                </a:lnTo>
                <a:lnTo>
                  <a:pt x="12722" y="174255"/>
                </a:lnTo>
                <a:cubicBezTo>
                  <a:pt x="12722" y="172559"/>
                  <a:pt x="11352" y="171189"/>
                  <a:pt x="9656" y="171189"/>
                </a:cubicBezTo>
                <a:cubicBezTo>
                  <a:pt x="7992" y="171189"/>
                  <a:pt x="6590" y="172559"/>
                  <a:pt x="6590" y="174255"/>
                </a:cubicBezTo>
                <a:lnTo>
                  <a:pt x="6590" y="205701"/>
                </a:lnTo>
                <a:cubicBezTo>
                  <a:pt x="6590" y="207397"/>
                  <a:pt x="7992" y="208767"/>
                  <a:pt x="9656" y="208767"/>
                </a:cubicBezTo>
                <a:lnTo>
                  <a:pt x="193697" y="208767"/>
                </a:lnTo>
                <a:cubicBezTo>
                  <a:pt x="195361" y="208767"/>
                  <a:pt x="196731" y="207397"/>
                  <a:pt x="196731" y="205701"/>
                </a:cubicBezTo>
                <a:lnTo>
                  <a:pt x="196731" y="137167"/>
                </a:lnTo>
                <a:cubicBezTo>
                  <a:pt x="196731" y="135503"/>
                  <a:pt x="195361" y="134100"/>
                  <a:pt x="193697" y="134100"/>
                </a:cubicBezTo>
                <a:cubicBezTo>
                  <a:pt x="192001" y="134100"/>
                  <a:pt x="190631" y="135503"/>
                  <a:pt x="190631" y="137167"/>
                </a:cubicBezTo>
                <a:lnTo>
                  <a:pt x="190631" y="202667"/>
                </a:lnTo>
                <a:lnTo>
                  <a:pt x="183520" y="202667"/>
                </a:lnTo>
                <a:lnTo>
                  <a:pt x="183520" y="155792"/>
                </a:lnTo>
                <a:cubicBezTo>
                  <a:pt x="183520" y="154129"/>
                  <a:pt x="182150" y="152759"/>
                  <a:pt x="180454" y="152759"/>
                </a:cubicBezTo>
                <a:lnTo>
                  <a:pt x="133350" y="152759"/>
                </a:lnTo>
                <a:cubicBezTo>
                  <a:pt x="131654" y="152759"/>
                  <a:pt x="130284" y="154129"/>
                  <a:pt x="130284" y="155792"/>
                </a:cubicBezTo>
                <a:lnTo>
                  <a:pt x="130284" y="202667"/>
                </a:lnTo>
                <a:lnTo>
                  <a:pt x="123173" y="202667"/>
                </a:lnTo>
                <a:lnTo>
                  <a:pt x="123173" y="57835"/>
                </a:lnTo>
                <a:lnTo>
                  <a:pt x="190631" y="57835"/>
                </a:lnTo>
                <a:lnTo>
                  <a:pt x="190631" y="123303"/>
                </a:lnTo>
                <a:cubicBezTo>
                  <a:pt x="190631" y="124999"/>
                  <a:pt x="192001" y="126369"/>
                  <a:pt x="193697" y="126369"/>
                </a:cubicBezTo>
                <a:cubicBezTo>
                  <a:pt x="195361" y="126369"/>
                  <a:pt x="196731" y="124999"/>
                  <a:pt x="196731" y="123303"/>
                </a:cubicBezTo>
                <a:lnTo>
                  <a:pt x="196731" y="57346"/>
                </a:lnTo>
                <a:cubicBezTo>
                  <a:pt x="198199" y="56856"/>
                  <a:pt x="199471" y="56041"/>
                  <a:pt x="200515" y="54997"/>
                </a:cubicBezTo>
                <a:cubicBezTo>
                  <a:pt x="202276" y="53236"/>
                  <a:pt x="203353" y="50822"/>
                  <a:pt x="203353" y="48180"/>
                </a:cubicBezTo>
                <a:cubicBezTo>
                  <a:pt x="203353" y="45505"/>
                  <a:pt x="202276" y="43091"/>
                  <a:pt x="200515" y="41329"/>
                </a:cubicBezTo>
                <a:cubicBezTo>
                  <a:pt x="198753" y="39568"/>
                  <a:pt x="196339" y="38491"/>
                  <a:pt x="193697" y="38491"/>
                </a:cubicBezTo>
                <a:lnTo>
                  <a:pt x="176996" y="38491"/>
                </a:lnTo>
                <a:lnTo>
                  <a:pt x="176996" y="20290"/>
                </a:lnTo>
                <a:cubicBezTo>
                  <a:pt x="176996" y="18593"/>
                  <a:pt x="175626" y="17223"/>
                  <a:pt x="173930" y="17223"/>
                </a:cubicBezTo>
                <a:cubicBezTo>
                  <a:pt x="172233" y="17223"/>
                  <a:pt x="170896" y="18593"/>
                  <a:pt x="170896" y="20290"/>
                </a:cubicBezTo>
                <a:lnTo>
                  <a:pt x="170896" y="38491"/>
                </a:lnTo>
                <a:lnTo>
                  <a:pt x="142908" y="38491"/>
                </a:lnTo>
                <a:lnTo>
                  <a:pt x="142908" y="20094"/>
                </a:lnTo>
                <a:cubicBezTo>
                  <a:pt x="142908" y="16245"/>
                  <a:pt x="144506" y="12754"/>
                  <a:pt x="147018" y="10243"/>
                </a:cubicBezTo>
                <a:cubicBezTo>
                  <a:pt x="149563" y="7698"/>
                  <a:pt x="153053" y="6100"/>
                  <a:pt x="156902" y="6100"/>
                </a:cubicBezTo>
                <a:cubicBezTo>
                  <a:pt x="160523" y="6100"/>
                  <a:pt x="163948" y="7503"/>
                  <a:pt x="166557" y="9982"/>
                </a:cubicBezTo>
                <a:cubicBezTo>
                  <a:pt x="167145" y="10553"/>
                  <a:pt x="167902" y="10839"/>
                  <a:pt x="168659" y="10839"/>
                </a:cubicBezTo>
                <a:cubicBezTo>
                  <a:pt x="169459" y="10839"/>
                  <a:pt x="170260" y="10520"/>
                  <a:pt x="170863" y="9884"/>
                </a:cubicBezTo>
                <a:cubicBezTo>
                  <a:pt x="172038" y="8677"/>
                  <a:pt x="171972" y="6752"/>
                  <a:pt x="170765" y="5578"/>
                </a:cubicBezTo>
                <a:cubicBezTo>
                  <a:pt x="167047" y="2022"/>
                  <a:pt x="162056" y="0"/>
                  <a:pt x="156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49"/>
          <p:cNvSpPr/>
          <p:nvPr/>
        </p:nvSpPr>
        <p:spPr>
          <a:xfrm>
            <a:off x="1664073" y="1258425"/>
            <a:ext cx="468684" cy="468684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104384" y="6100"/>
                </a:moveTo>
                <a:cubicBezTo>
                  <a:pt x="110973" y="6100"/>
                  <a:pt x="116127" y="7666"/>
                  <a:pt x="120954" y="9949"/>
                </a:cubicBezTo>
                <a:lnTo>
                  <a:pt x="120954" y="36991"/>
                </a:lnTo>
                <a:cubicBezTo>
                  <a:pt x="115637" y="35686"/>
                  <a:pt x="110092" y="35001"/>
                  <a:pt x="104384" y="35001"/>
                </a:cubicBezTo>
                <a:cubicBezTo>
                  <a:pt x="98675" y="35001"/>
                  <a:pt x="93130" y="35686"/>
                  <a:pt x="87813" y="36991"/>
                </a:cubicBezTo>
                <a:lnTo>
                  <a:pt x="87813" y="9949"/>
                </a:lnTo>
                <a:cubicBezTo>
                  <a:pt x="92640" y="7666"/>
                  <a:pt x="97794" y="6100"/>
                  <a:pt x="104384" y="6100"/>
                </a:cubicBezTo>
                <a:close/>
                <a:moveTo>
                  <a:pt x="81680" y="13146"/>
                </a:moveTo>
                <a:lnTo>
                  <a:pt x="81680" y="38785"/>
                </a:lnTo>
                <a:cubicBezTo>
                  <a:pt x="75548" y="40905"/>
                  <a:pt x="69839" y="43841"/>
                  <a:pt x="64620" y="47495"/>
                </a:cubicBezTo>
                <a:lnTo>
                  <a:pt x="48375" y="26292"/>
                </a:lnTo>
                <a:cubicBezTo>
                  <a:pt x="62728" y="23976"/>
                  <a:pt x="71568" y="18920"/>
                  <a:pt x="79527" y="14385"/>
                </a:cubicBezTo>
                <a:cubicBezTo>
                  <a:pt x="80245" y="13961"/>
                  <a:pt x="80963" y="13570"/>
                  <a:pt x="81680" y="13146"/>
                </a:cubicBezTo>
                <a:close/>
                <a:moveTo>
                  <a:pt x="127087" y="13146"/>
                </a:moveTo>
                <a:cubicBezTo>
                  <a:pt x="127805" y="13570"/>
                  <a:pt x="128522" y="13961"/>
                  <a:pt x="129273" y="14385"/>
                </a:cubicBezTo>
                <a:cubicBezTo>
                  <a:pt x="137199" y="18920"/>
                  <a:pt x="146039" y="23976"/>
                  <a:pt x="160392" y="26292"/>
                </a:cubicBezTo>
                <a:lnTo>
                  <a:pt x="144147" y="47495"/>
                </a:lnTo>
                <a:cubicBezTo>
                  <a:pt x="138928" y="43841"/>
                  <a:pt x="133220" y="40905"/>
                  <a:pt x="127087" y="38785"/>
                </a:cubicBezTo>
                <a:lnTo>
                  <a:pt x="127087" y="13146"/>
                </a:lnTo>
                <a:close/>
                <a:moveTo>
                  <a:pt x="26292" y="48375"/>
                </a:moveTo>
                <a:lnTo>
                  <a:pt x="47495" y="64620"/>
                </a:lnTo>
                <a:cubicBezTo>
                  <a:pt x="43841" y="69839"/>
                  <a:pt x="40905" y="75548"/>
                  <a:pt x="38785" y="81680"/>
                </a:cubicBezTo>
                <a:lnTo>
                  <a:pt x="13146" y="81680"/>
                </a:lnTo>
                <a:cubicBezTo>
                  <a:pt x="13570" y="80963"/>
                  <a:pt x="13961" y="80245"/>
                  <a:pt x="14385" y="79527"/>
                </a:cubicBezTo>
                <a:cubicBezTo>
                  <a:pt x="18920" y="71568"/>
                  <a:pt x="23976" y="62728"/>
                  <a:pt x="26292" y="48375"/>
                </a:cubicBezTo>
                <a:close/>
                <a:moveTo>
                  <a:pt x="36991" y="87813"/>
                </a:moveTo>
                <a:cubicBezTo>
                  <a:pt x="35686" y="93130"/>
                  <a:pt x="35001" y="98675"/>
                  <a:pt x="35001" y="104384"/>
                </a:cubicBezTo>
                <a:cubicBezTo>
                  <a:pt x="35001" y="110092"/>
                  <a:pt x="35686" y="115637"/>
                  <a:pt x="36991" y="120954"/>
                </a:cubicBezTo>
                <a:lnTo>
                  <a:pt x="9949" y="120954"/>
                </a:lnTo>
                <a:cubicBezTo>
                  <a:pt x="7666" y="116127"/>
                  <a:pt x="6100" y="110973"/>
                  <a:pt x="6100" y="104384"/>
                </a:cubicBezTo>
                <a:cubicBezTo>
                  <a:pt x="6100" y="97794"/>
                  <a:pt x="7666" y="92640"/>
                  <a:pt x="9949" y="87813"/>
                </a:cubicBezTo>
                <a:close/>
                <a:moveTo>
                  <a:pt x="198818" y="87813"/>
                </a:moveTo>
                <a:cubicBezTo>
                  <a:pt x="201101" y="92640"/>
                  <a:pt x="202667" y="97794"/>
                  <a:pt x="202667" y="104384"/>
                </a:cubicBezTo>
                <a:cubicBezTo>
                  <a:pt x="202667" y="110973"/>
                  <a:pt x="201101" y="116127"/>
                  <a:pt x="198818" y="120954"/>
                </a:cubicBezTo>
                <a:lnTo>
                  <a:pt x="171776" y="120954"/>
                </a:lnTo>
                <a:cubicBezTo>
                  <a:pt x="173114" y="115637"/>
                  <a:pt x="173799" y="110092"/>
                  <a:pt x="173799" y="104384"/>
                </a:cubicBezTo>
                <a:cubicBezTo>
                  <a:pt x="173799" y="98675"/>
                  <a:pt x="173114" y="93130"/>
                  <a:pt x="171776" y="87813"/>
                </a:cubicBezTo>
                <a:close/>
                <a:moveTo>
                  <a:pt x="106961" y="117856"/>
                </a:moveTo>
                <a:lnTo>
                  <a:pt x="106961" y="117856"/>
                </a:lnTo>
                <a:cubicBezTo>
                  <a:pt x="106341" y="120596"/>
                  <a:pt x="106178" y="123336"/>
                  <a:pt x="106602" y="126011"/>
                </a:cubicBezTo>
                <a:cubicBezTo>
                  <a:pt x="107124" y="129012"/>
                  <a:pt x="108363" y="131849"/>
                  <a:pt x="110549" y="134459"/>
                </a:cubicBezTo>
                <a:cubicBezTo>
                  <a:pt x="112636" y="137232"/>
                  <a:pt x="113745" y="138863"/>
                  <a:pt x="114594" y="142353"/>
                </a:cubicBezTo>
                <a:cubicBezTo>
                  <a:pt x="115116" y="144473"/>
                  <a:pt x="115246" y="146594"/>
                  <a:pt x="115018" y="148518"/>
                </a:cubicBezTo>
                <a:cubicBezTo>
                  <a:pt x="112114" y="149203"/>
                  <a:pt x="109211" y="149562"/>
                  <a:pt x="106308" y="149562"/>
                </a:cubicBezTo>
                <a:cubicBezTo>
                  <a:pt x="106220" y="149563"/>
                  <a:pt x="106133" y="149563"/>
                  <a:pt x="106045" y="149563"/>
                </a:cubicBezTo>
                <a:cubicBezTo>
                  <a:pt x="101925" y="149563"/>
                  <a:pt x="97805" y="148813"/>
                  <a:pt x="93684" y="147344"/>
                </a:cubicBezTo>
                <a:cubicBezTo>
                  <a:pt x="93489" y="146757"/>
                  <a:pt x="93293" y="146137"/>
                  <a:pt x="93162" y="145517"/>
                </a:cubicBezTo>
                <a:cubicBezTo>
                  <a:pt x="91662" y="139483"/>
                  <a:pt x="92477" y="131295"/>
                  <a:pt x="95772" y="126239"/>
                </a:cubicBezTo>
                <a:cubicBezTo>
                  <a:pt x="98088" y="122716"/>
                  <a:pt x="101741" y="119943"/>
                  <a:pt x="106961" y="117856"/>
                </a:cubicBezTo>
                <a:close/>
                <a:moveTo>
                  <a:pt x="117153" y="52480"/>
                </a:moveTo>
                <a:cubicBezTo>
                  <a:pt x="116879" y="52480"/>
                  <a:pt x="116601" y="52514"/>
                  <a:pt x="116322" y="52583"/>
                </a:cubicBezTo>
                <a:cubicBezTo>
                  <a:pt x="110320" y="54084"/>
                  <a:pt x="105264" y="56400"/>
                  <a:pt x="100991" y="59368"/>
                </a:cubicBezTo>
                <a:cubicBezTo>
                  <a:pt x="96718" y="62304"/>
                  <a:pt x="93293" y="65827"/>
                  <a:pt x="90520" y="69676"/>
                </a:cubicBezTo>
                <a:cubicBezTo>
                  <a:pt x="89411" y="71177"/>
                  <a:pt x="89770" y="73297"/>
                  <a:pt x="91303" y="74406"/>
                </a:cubicBezTo>
                <a:cubicBezTo>
                  <a:pt x="91895" y="74831"/>
                  <a:pt x="92584" y="75037"/>
                  <a:pt x="93267" y="75037"/>
                </a:cubicBezTo>
                <a:cubicBezTo>
                  <a:pt x="94314" y="75037"/>
                  <a:pt x="95349" y="74551"/>
                  <a:pt x="96000" y="73623"/>
                </a:cubicBezTo>
                <a:cubicBezTo>
                  <a:pt x="98349" y="70394"/>
                  <a:pt x="101252" y="67425"/>
                  <a:pt x="104840" y="64946"/>
                </a:cubicBezTo>
                <a:cubicBezTo>
                  <a:pt x="106439" y="63837"/>
                  <a:pt x="108200" y="62793"/>
                  <a:pt x="110125" y="61913"/>
                </a:cubicBezTo>
                <a:lnTo>
                  <a:pt x="110125" y="61913"/>
                </a:lnTo>
                <a:cubicBezTo>
                  <a:pt x="108298" y="67491"/>
                  <a:pt x="107776" y="75580"/>
                  <a:pt x="113224" y="85073"/>
                </a:cubicBezTo>
                <a:cubicBezTo>
                  <a:pt x="117725" y="92804"/>
                  <a:pt x="120008" y="97957"/>
                  <a:pt x="120922" y="101872"/>
                </a:cubicBezTo>
                <a:cubicBezTo>
                  <a:pt x="121770" y="105395"/>
                  <a:pt x="121444" y="107907"/>
                  <a:pt x="120694" y="110647"/>
                </a:cubicBezTo>
                <a:cubicBezTo>
                  <a:pt x="120204" y="112441"/>
                  <a:pt x="121248" y="114300"/>
                  <a:pt x="123042" y="114789"/>
                </a:cubicBezTo>
                <a:cubicBezTo>
                  <a:pt x="123369" y="114882"/>
                  <a:pt x="123676" y="114923"/>
                  <a:pt x="123968" y="114923"/>
                </a:cubicBezTo>
                <a:cubicBezTo>
                  <a:pt x="125016" y="114923"/>
                  <a:pt x="125875" y="114390"/>
                  <a:pt x="126793" y="113778"/>
                </a:cubicBezTo>
                <a:cubicBezTo>
                  <a:pt x="129370" y="112147"/>
                  <a:pt x="134753" y="107841"/>
                  <a:pt x="136906" y="99719"/>
                </a:cubicBezTo>
                <a:lnTo>
                  <a:pt x="136906" y="99719"/>
                </a:lnTo>
                <a:cubicBezTo>
                  <a:pt x="142647" y="111038"/>
                  <a:pt x="148029" y="131360"/>
                  <a:pt x="123336" y="145550"/>
                </a:cubicBezTo>
                <a:cubicBezTo>
                  <a:pt x="122651" y="145876"/>
                  <a:pt x="121933" y="146170"/>
                  <a:pt x="121215" y="146463"/>
                </a:cubicBezTo>
                <a:cubicBezTo>
                  <a:pt x="121215" y="144636"/>
                  <a:pt x="120987" y="142777"/>
                  <a:pt x="120530" y="140918"/>
                </a:cubicBezTo>
                <a:cubicBezTo>
                  <a:pt x="119617" y="137199"/>
                  <a:pt x="117888" y="133546"/>
                  <a:pt x="115279" y="130610"/>
                </a:cubicBezTo>
                <a:cubicBezTo>
                  <a:pt x="113941" y="129142"/>
                  <a:pt x="112963" y="126989"/>
                  <a:pt x="112636" y="125032"/>
                </a:cubicBezTo>
                <a:cubicBezTo>
                  <a:pt x="112310" y="122977"/>
                  <a:pt x="112506" y="120759"/>
                  <a:pt x="113093" y="118443"/>
                </a:cubicBezTo>
                <a:cubicBezTo>
                  <a:pt x="113387" y="117268"/>
                  <a:pt x="113974" y="116257"/>
                  <a:pt x="114170" y="114985"/>
                </a:cubicBezTo>
                <a:cubicBezTo>
                  <a:pt x="114594" y="112114"/>
                  <a:pt x="113126" y="110940"/>
                  <a:pt x="110940" y="110647"/>
                </a:cubicBezTo>
                <a:cubicBezTo>
                  <a:pt x="110732" y="110615"/>
                  <a:pt x="110517" y="110601"/>
                  <a:pt x="110296" y="110601"/>
                </a:cubicBezTo>
                <a:cubicBezTo>
                  <a:pt x="108679" y="110601"/>
                  <a:pt x="106765" y="111373"/>
                  <a:pt x="105330" y="111919"/>
                </a:cubicBezTo>
                <a:cubicBezTo>
                  <a:pt x="98577" y="114528"/>
                  <a:pt x="93782" y="118117"/>
                  <a:pt x="90651" y="122912"/>
                </a:cubicBezTo>
                <a:cubicBezTo>
                  <a:pt x="88367" y="126435"/>
                  <a:pt x="87030" y="130512"/>
                  <a:pt x="86573" y="135242"/>
                </a:cubicBezTo>
                <a:cubicBezTo>
                  <a:pt x="86280" y="138080"/>
                  <a:pt x="86247" y="141342"/>
                  <a:pt x="86671" y="144245"/>
                </a:cubicBezTo>
                <a:cubicBezTo>
                  <a:pt x="84616" y="143136"/>
                  <a:pt x="82496" y="141799"/>
                  <a:pt x="80441" y="140233"/>
                </a:cubicBezTo>
                <a:cubicBezTo>
                  <a:pt x="75385" y="136416"/>
                  <a:pt x="70752" y="131295"/>
                  <a:pt x="68436" y="124999"/>
                </a:cubicBezTo>
                <a:cubicBezTo>
                  <a:pt x="66153" y="118802"/>
                  <a:pt x="66088" y="111332"/>
                  <a:pt x="70133" y="102655"/>
                </a:cubicBezTo>
                <a:cubicBezTo>
                  <a:pt x="70459" y="101970"/>
                  <a:pt x="70785" y="101285"/>
                  <a:pt x="71144" y="100600"/>
                </a:cubicBezTo>
                <a:cubicBezTo>
                  <a:pt x="72481" y="107809"/>
                  <a:pt x="75548" y="116649"/>
                  <a:pt x="82561" y="118345"/>
                </a:cubicBezTo>
                <a:cubicBezTo>
                  <a:pt x="82819" y="118406"/>
                  <a:pt x="83078" y="118435"/>
                  <a:pt x="83334" y="118435"/>
                </a:cubicBezTo>
                <a:cubicBezTo>
                  <a:pt x="84860" y="118435"/>
                  <a:pt x="86275" y="117397"/>
                  <a:pt x="86638" y="115833"/>
                </a:cubicBezTo>
                <a:cubicBezTo>
                  <a:pt x="86867" y="114952"/>
                  <a:pt x="86573" y="113158"/>
                  <a:pt x="86541" y="112278"/>
                </a:cubicBezTo>
                <a:cubicBezTo>
                  <a:pt x="86280" y="107809"/>
                  <a:pt x="86182" y="97631"/>
                  <a:pt x="89444" y="87128"/>
                </a:cubicBezTo>
                <a:cubicBezTo>
                  <a:pt x="89998" y="85366"/>
                  <a:pt x="89020" y="83442"/>
                  <a:pt x="87226" y="82887"/>
                </a:cubicBezTo>
                <a:cubicBezTo>
                  <a:pt x="86892" y="82784"/>
                  <a:pt x="86556" y="82735"/>
                  <a:pt x="86225" y="82735"/>
                </a:cubicBezTo>
                <a:cubicBezTo>
                  <a:pt x="84774" y="82735"/>
                  <a:pt x="83430" y="83677"/>
                  <a:pt x="82952" y="85138"/>
                </a:cubicBezTo>
                <a:cubicBezTo>
                  <a:pt x="80441" y="93228"/>
                  <a:pt x="79756" y="101187"/>
                  <a:pt x="79658" y="106928"/>
                </a:cubicBezTo>
                <a:cubicBezTo>
                  <a:pt x="77211" y="101187"/>
                  <a:pt x="76918" y="92347"/>
                  <a:pt x="76918" y="90879"/>
                </a:cubicBezTo>
                <a:cubicBezTo>
                  <a:pt x="76950" y="89770"/>
                  <a:pt x="76494" y="88693"/>
                  <a:pt x="75548" y="87976"/>
                </a:cubicBezTo>
                <a:cubicBezTo>
                  <a:pt x="74953" y="87513"/>
                  <a:pt x="74245" y="87291"/>
                  <a:pt x="73540" y="87291"/>
                </a:cubicBezTo>
                <a:cubicBezTo>
                  <a:pt x="72506" y="87291"/>
                  <a:pt x="71477" y="87768"/>
                  <a:pt x="70818" y="88661"/>
                </a:cubicBezTo>
                <a:cubicBezTo>
                  <a:pt x="67915" y="92477"/>
                  <a:pt x="65664" y="96196"/>
                  <a:pt x="64000" y="99784"/>
                </a:cubicBezTo>
                <a:cubicBezTo>
                  <a:pt x="59075" y="110353"/>
                  <a:pt x="59172" y="119584"/>
                  <a:pt x="62043" y="127348"/>
                </a:cubicBezTo>
                <a:cubicBezTo>
                  <a:pt x="64881" y="135014"/>
                  <a:pt x="70394" y="141146"/>
                  <a:pt x="76330" y="145648"/>
                </a:cubicBezTo>
                <a:cubicBezTo>
                  <a:pt x="79592" y="148094"/>
                  <a:pt x="83050" y="150117"/>
                  <a:pt x="86214" y="151585"/>
                </a:cubicBezTo>
                <a:cubicBezTo>
                  <a:pt x="92901" y="154781"/>
                  <a:pt x="99588" y="156347"/>
                  <a:pt x="106308" y="156347"/>
                </a:cubicBezTo>
                <a:cubicBezTo>
                  <a:pt x="112408" y="156347"/>
                  <a:pt x="121379" y="154488"/>
                  <a:pt x="126663" y="151487"/>
                </a:cubicBezTo>
                <a:cubicBezTo>
                  <a:pt x="168579" y="127446"/>
                  <a:pt x="138373" y="88954"/>
                  <a:pt x="136906" y="87095"/>
                </a:cubicBezTo>
                <a:cubicBezTo>
                  <a:pt x="136301" y="86289"/>
                  <a:pt x="135340" y="85762"/>
                  <a:pt x="134270" y="85762"/>
                </a:cubicBezTo>
                <a:cubicBezTo>
                  <a:pt x="134128" y="85762"/>
                  <a:pt x="133984" y="85771"/>
                  <a:pt x="133839" y="85790"/>
                </a:cubicBezTo>
                <a:cubicBezTo>
                  <a:pt x="131980" y="85986"/>
                  <a:pt x="130643" y="87650"/>
                  <a:pt x="130838" y="89509"/>
                </a:cubicBezTo>
                <a:cubicBezTo>
                  <a:pt x="131523" y="95772"/>
                  <a:pt x="129990" y="100208"/>
                  <a:pt x="128066" y="103209"/>
                </a:cubicBezTo>
                <a:cubicBezTo>
                  <a:pt x="127968" y="102296"/>
                  <a:pt x="127805" y="101317"/>
                  <a:pt x="127544" y="100306"/>
                </a:cubicBezTo>
                <a:cubicBezTo>
                  <a:pt x="126467" y="95772"/>
                  <a:pt x="123955" y="90063"/>
                  <a:pt x="119095" y="81648"/>
                </a:cubicBezTo>
                <a:cubicBezTo>
                  <a:pt x="111495" y="68502"/>
                  <a:pt x="118671" y="59303"/>
                  <a:pt x="119584" y="58194"/>
                </a:cubicBezTo>
                <a:cubicBezTo>
                  <a:pt x="120367" y="57411"/>
                  <a:pt x="120726" y="56204"/>
                  <a:pt x="120433" y="55030"/>
                </a:cubicBezTo>
                <a:cubicBezTo>
                  <a:pt x="120045" y="53509"/>
                  <a:pt x="118674" y="52480"/>
                  <a:pt x="117153" y="52480"/>
                </a:cubicBezTo>
                <a:close/>
                <a:moveTo>
                  <a:pt x="195621" y="127087"/>
                </a:moveTo>
                <a:cubicBezTo>
                  <a:pt x="195230" y="127805"/>
                  <a:pt x="194806" y="128522"/>
                  <a:pt x="194382" y="129273"/>
                </a:cubicBezTo>
                <a:cubicBezTo>
                  <a:pt x="189848" y="137199"/>
                  <a:pt x="184792" y="146039"/>
                  <a:pt x="182476" y="160392"/>
                </a:cubicBezTo>
                <a:lnTo>
                  <a:pt x="161273" y="144147"/>
                </a:lnTo>
                <a:cubicBezTo>
                  <a:pt x="164926" y="138928"/>
                  <a:pt x="167862" y="133220"/>
                  <a:pt x="169982" y="127087"/>
                </a:cubicBezTo>
                <a:close/>
                <a:moveTo>
                  <a:pt x="104384" y="41101"/>
                </a:moveTo>
                <a:cubicBezTo>
                  <a:pt x="121868" y="41101"/>
                  <a:pt x="137688" y="48180"/>
                  <a:pt x="149138" y="59629"/>
                </a:cubicBezTo>
                <a:cubicBezTo>
                  <a:pt x="160588" y="71079"/>
                  <a:pt x="167666" y="86899"/>
                  <a:pt x="167666" y="104384"/>
                </a:cubicBezTo>
                <a:cubicBezTo>
                  <a:pt x="167666" y="121868"/>
                  <a:pt x="160588" y="137688"/>
                  <a:pt x="149138" y="149138"/>
                </a:cubicBezTo>
                <a:cubicBezTo>
                  <a:pt x="137688" y="160588"/>
                  <a:pt x="121868" y="167666"/>
                  <a:pt x="104384" y="167666"/>
                </a:cubicBezTo>
                <a:cubicBezTo>
                  <a:pt x="86899" y="167666"/>
                  <a:pt x="71079" y="160588"/>
                  <a:pt x="59629" y="149138"/>
                </a:cubicBezTo>
                <a:cubicBezTo>
                  <a:pt x="48180" y="137688"/>
                  <a:pt x="41101" y="121868"/>
                  <a:pt x="41101" y="104384"/>
                </a:cubicBezTo>
                <a:cubicBezTo>
                  <a:pt x="41101" y="86899"/>
                  <a:pt x="48180" y="71079"/>
                  <a:pt x="59629" y="59629"/>
                </a:cubicBezTo>
                <a:cubicBezTo>
                  <a:pt x="71079" y="48180"/>
                  <a:pt x="86899" y="41101"/>
                  <a:pt x="104384" y="41101"/>
                </a:cubicBezTo>
                <a:close/>
                <a:moveTo>
                  <a:pt x="64620" y="161273"/>
                </a:moveTo>
                <a:cubicBezTo>
                  <a:pt x="69839" y="164926"/>
                  <a:pt x="75548" y="167862"/>
                  <a:pt x="81680" y="169982"/>
                </a:cubicBezTo>
                <a:lnTo>
                  <a:pt x="81680" y="195621"/>
                </a:lnTo>
                <a:cubicBezTo>
                  <a:pt x="80963" y="195230"/>
                  <a:pt x="80245" y="194806"/>
                  <a:pt x="79527" y="194382"/>
                </a:cubicBezTo>
                <a:cubicBezTo>
                  <a:pt x="71568" y="189848"/>
                  <a:pt x="62728" y="184792"/>
                  <a:pt x="48375" y="182476"/>
                </a:cubicBezTo>
                <a:lnTo>
                  <a:pt x="64620" y="161273"/>
                </a:lnTo>
                <a:close/>
                <a:moveTo>
                  <a:pt x="144147" y="161273"/>
                </a:moveTo>
                <a:lnTo>
                  <a:pt x="160392" y="182476"/>
                </a:lnTo>
                <a:cubicBezTo>
                  <a:pt x="146039" y="184792"/>
                  <a:pt x="137199" y="189848"/>
                  <a:pt x="129273" y="194382"/>
                </a:cubicBezTo>
                <a:cubicBezTo>
                  <a:pt x="128522" y="194806"/>
                  <a:pt x="127805" y="195230"/>
                  <a:pt x="127087" y="195621"/>
                </a:cubicBezTo>
                <a:lnTo>
                  <a:pt x="127087" y="169982"/>
                </a:lnTo>
                <a:cubicBezTo>
                  <a:pt x="133220" y="167862"/>
                  <a:pt x="138928" y="164926"/>
                  <a:pt x="144147" y="161273"/>
                </a:cubicBezTo>
                <a:close/>
                <a:moveTo>
                  <a:pt x="120954" y="171776"/>
                </a:moveTo>
                <a:lnTo>
                  <a:pt x="120954" y="198818"/>
                </a:lnTo>
                <a:cubicBezTo>
                  <a:pt x="116127" y="201101"/>
                  <a:pt x="110973" y="202667"/>
                  <a:pt x="104384" y="202667"/>
                </a:cubicBezTo>
                <a:cubicBezTo>
                  <a:pt x="97794" y="202667"/>
                  <a:pt x="92640" y="201101"/>
                  <a:pt x="87813" y="198818"/>
                </a:cubicBezTo>
                <a:lnTo>
                  <a:pt x="87813" y="171776"/>
                </a:lnTo>
                <a:cubicBezTo>
                  <a:pt x="93130" y="173114"/>
                  <a:pt x="98675" y="173799"/>
                  <a:pt x="104384" y="173799"/>
                </a:cubicBezTo>
                <a:cubicBezTo>
                  <a:pt x="110092" y="173799"/>
                  <a:pt x="115637" y="173114"/>
                  <a:pt x="120954" y="171776"/>
                </a:cubicBezTo>
                <a:close/>
                <a:moveTo>
                  <a:pt x="104384" y="0"/>
                </a:moveTo>
                <a:cubicBezTo>
                  <a:pt x="92901" y="0"/>
                  <a:pt x="85725" y="3817"/>
                  <a:pt x="76494" y="9068"/>
                </a:cubicBezTo>
                <a:cubicBezTo>
                  <a:pt x="68143" y="13863"/>
                  <a:pt x="58748" y="19213"/>
                  <a:pt x="42504" y="20942"/>
                </a:cubicBezTo>
                <a:cubicBezTo>
                  <a:pt x="41917" y="20975"/>
                  <a:pt x="41362" y="21170"/>
                  <a:pt x="40873" y="21562"/>
                </a:cubicBezTo>
                <a:cubicBezTo>
                  <a:pt x="39535" y="22573"/>
                  <a:pt x="39274" y="24498"/>
                  <a:pt x="40318" y="25835"/>
                </a:cubicBezTo>
                <a:lnTo>
                  <a:pt x="59760" y="51213"/>
                </a:lnTo>
                <a:cubicBezTo>
                  <a:pt x="58226" y="52518"/>
                  <a:pt x="56726" y="53888"/>
                  <a:pt x="55323" y="55291"/>
                </a:cubicBezTo>
                <a:cubicBezTo>
                  <a:pt x="53888" y="56726"/>
                  <a:pt x="52518" y="58226"/>
                  <a:pt x="51213" y="59760"/>
                </a:cubicBezTo>
                <a:lnTo>
                  <a:pt x="25835" y="40318"/>
                </a:lnTo>
                <a:cubicBezTo>
                  <a:pt x="25378" y="39959"/>
                  <a:pt x="24889" y="39764"/>
                  <a:pt x="24302" y="39698"/>
                </a:cubicBezTo>
                <a:cubicBezTo>
                  <a:pt x="24199" y="39688"/>
                  <a:pt x="24096" y="39684"/>
                  <a:pt x="23995" y="39684"/>
                </a:cubicBezTo>
                <a:cubicBezTo>
                  <a:pt x="22428" y="39684"/>
                  <a:pt x="21095" y="40843"/>
                  <a:pt x="20942" y="42406"/>
                </a:cubicBezTo>
                <a:cubicBezTo>
                  <a:pt x="19246" y="58716"/>
                  <a:pt x="13863" y="68110"/>
                  <a:pt x="9068" y="76494"/>
                </a:cubicBezTo>
                <a:cubicBezTo>
                  <a:pt x="3817" y="85725"/>
                  <a:pt x="0" y="92901"/>
                  <a:pt x="0" y="104384"/>
                </a:cubicBezTo>
                <a:cubicBezTo>
                  <a:pt x="0" y="115866"/>
                  <a:pt x="3817" y="123042"/>
                  <a:pt x="9068" y="132274"/>
                </a:cubicBezTo>
                <a:cubicBezTo>
                  <a:pt x="10536" y="134818"/>
                  <a:pt x="12037" y="137460"/>
                  <a:pt x="13407" y="140200"/>
                </a:cubicBezTo>
                <a:cubicBezTo>
                  <a:pt x="13940" y="141268"/>
                  <a:pt x="15019" y="141889"/>
                  <a:pt x="16137" y="141889"/>
                </a:cubicBezTo>
                <a:cubicBezTo>
                  <a:pt x="16591" y="141889"/>
                  <a:pt x="17051" y="141787"/>
                  <a:pt x="17484" y="141570"/>
                </a:cubicBezTo>
                <a:cubicBezTo>
                  <a:pt x="19017" y="140787"/>
                  <a:pt x="19605" y="138961"/>
                  <a:pt x="18854" y="137460"/>
                </a:cubicBezTo>
                <a:cubicBezTo>
                  <a:pt x="17354" y="134426"/>
                  <a:pt x="15821" y="131784"/>
                  <a:pt x="14385" y="129273"/>
                </a:cubicBezTo>
                <a:cubicBezTo>
                  <a:pt x="13961" y="128522"/>
                  <a:pt x="13570" y="127805"/>
                  <a:pt x="13146" y="127087"/>
                </a:cubicBezTo>
                <a:lnTo>
                  <a:pt x="38785" y="127087"/>
                </a:lnTo>
                <a:cubicBezTo>
                  <a:pt x="40905" y="133220"/>
                  <a:pt x="43841" y="138928"/>
                  <a:pt x="47495" y="144147"/>
                </a:cubicBezTo>
                <a:lnTo>
                  <a:pt x="26292" y="160392"/>
                </a:lnTo>
                <a:cubicBezTo>
                  <a:pt x="26161" y="159511"/>
                  <a:pt x="25998" y="158663"/>
                  <a:pt x="25835" y="157815"/>
                </a:cubicBezTo>
                <a:cubicBezTo>
                  <a:pt x="25378" y="155368"/>
                  <a:pt x="24791" y="153052"/>
                  <a:pt x="24171" y="150834"/>
                </a:cubicBezTo>
                <a:cubicBezTo>
                  <a:pt x="23770" y="149522"/>
                  <a:pt x="22555" y="148650"/>
                  <a:pt x="21249" y="148650"/>
                </a:cubicBezTo>
                <a:cubicBezTo>
                  <a:pt x="20963" y="148650"/>
                  <a:pt x="20674" y="148692"/>
                  <a:pt x="20387" y="148779"/>
                </a:cubicBezTo>
                <a:cubicBezTo>
                  <a:pt x="18756" y="149236"/>
                  <a:pt x="17843" y="150932"/>
                  <a:pt x="18300" y="152563"/>
                </a:cubicBezTo>
                <a:cubicBezTo>
                  <a:pt x="18887" y="154488"/>
                  <a:pt x="19409" y="156641"/>
                  <a:pt x="19833" y="158957"/>
                </a:cubicBezTo>
                <a:cubicBezTo>
                  <a:pt x="20290" y="161240"/>
                  <a:pt x="20681" y="163686"/>
                  <a:pt x="20942" y="166263"/>
                </a:cubicBezTo>
                <a:cubicBezTo>
                  <a:pt x="20975" y="166851"/>
                  <a:pt x="21203" y="167405"/>
                  <a:pt x="21562" y="167894"/>
                </a:cubicBezTo>
                <a:cubicBezTo>
                  <a:pt x="22153" y="168677"/>
                  <a:pt x="23057" y="169091"/>
                  <a:pt x="23973" y="169091"/>
                </a:cubicBezTo>
                <a:cubicBezTo>
                  <a:pt x="24624" y="169091"/>
                  <a:pt x="25280" y="168882"/>
                  <a:pt x="25835" y="168449"/>
                </a:cubicBezTo>
                <a:lnTo>
                  <a:pt x="51213" y="149008"/>
                </a:lnTo>
                <a:cubicBezTo>
                  <a:pt x="52518" y="150541"/>
                  <a:pt x="53888" y="152041"/>
                  <a:pt x="55323" y="153444"/>
                </a:cubicBezTo>
                <a:cubicBezTo>
                  <a:pt x="56726" y="154879"/>
                  <a:pt x="58226" y="156249"/>
                  <a:pt x="59760" y="157554"/>
                </a:cubicBezTo>
                <a:lnTo>
                  <a:pt x="40318" y="182932"/>
                </a:lnTo>
                <a:cubicBezTo>
                  <a:pt x="39274" y="184270"/>
                  <a:pt x="39535" y="186194"/>
                  <a:pt x="40873" y="187238"/>
                </a:cubicBezTo>
                <a:cubicBezTo>
                  <a:pt x="41362" y="187597"/>
                  <a:pt x="41917" y="187793"/>
                  <a:pt x="42504" y="187825"/>
                </a:cubicBezTo>
                <a:cubicBezTo>
                  <a:pt x="58748" y="189554"/>
                  <a:pt x="68143" y="194904"/>
                  <a:pt x="76494" y="199699"/>
                </a:cubicBezTo>
                <a:cubicBezTo>
                  <a:pt x="85725" y="204951"/>
                  <a:pt x="92901" y="208767"/>
                  <a:pt x="104384" y="208767"/>
                </a:cubicBezTo>
                <a:cubicBezTo>
                  <a:pt x="115866" y="208767"/>
                  <a:pt x="123042" y="204951"/>
                  <a:pt x="132274" y="199699"/>
                </a:cubicBezTo>
                <a:cubicBezTo>
                  <a:pt x="140657" y="194904"/>
                  <a:pt x="150051" y="189521"/>
                  <a:pt x="166361" y="187825"/>
                </a:cubicBezTo>
                <a:cubicBezTo>
                  <a:pt x="168025" y="187662"/>
                  <a:pt x="169264" y="186162"/>
                  <a:pt x="169069" y="184498"/>
                </a:cubicBezTo>
                <a:cubicBezTo>
                  <a:pt x="169004" y="183911"/>
                  <a:pt x="168808" y="183389"/>
                  <a:pt x="168449" y="182932"/>
                </a:cubicBezTo>
                <a:lnTo>
                  <a:pt x="149008" y="157554"/>
                </a:lnTo>
                <a:cubicBezTo>
                  <a:pt x="150541" y="156249"/>
                  <a:pt x="152041" y="154879"/>
                  <a:pt x="153476" y="153476"/>
                </a:cubicBezTo>
                <a:cubicBezTo>
                  <a:pt x="154879" y="152041"/>
                  <a:pt x="156249" y="150541"/>
                  <a:pt x="157554" y="149008"/>
                </a:cubicBezTo>
                <a:lnTo>
                  <a:pt x="182932" y="168449"/>
                </a:lnTo>
                <a:cubicBezTo>
                  <a:pt x="183487" y="168882"/>
                  <a:pt x="184144" y="169091"/>
                  <a:pt x="184796" y="169091"/>
                </a:cubicBezTo>
                <a:cubicBezTo>
                  <a:pt x="185716" y="169091"/>
                  <a:pt x="186627" y="168677"/>
                  <a:pt x="187238" y="167894"/>
                </a:cubicBezTo>
                <a:cubicBezTo>
                  <a:pt x="187597" y="167405"/>
                  <a:pt x="187793" y="166851"/>
                  <a:pt x="187825" y="166263"/>
                </a:cubicBezTo>
                <a:cubicBezTo>
                  <a:pt x="189554" y="150051"/>
                  <a:pt x="194904" y="140624"/>
                  <a:pt x="199699" y="132274"/>
                </a:cubicBezTo>
                <a:cubicBezTo>
                  <a:pt x="204951" y="123042"/>
                  <a:pt x="208767" y="115866"/>
                  <a:pt x="208767" y="104384"/>
                </a:cubicBezTo>
                <a:cubicBezTo>
                  <a:pt x="208767" y="92901"/>
                  <a:pt x="204951" y="85725"/>
                  <a:pt x="199699" y="76494"/>
                </a:cubicBezTo>
                <a:cubicBezTo>
                  <a:pt x="198655" y="74667"/>
                  <a:pt x="197546" y="72775"/>
                  <a:pt x="196600" y="70948"/>
                </a:cubicBezTo>
                <a:cubicBezTo>
                  <a:pt x="196034" y="69907"/>
                  <a:pt x="194982" y="69322"/>
                  <a:pt x="193890" y="69322"/>
                </a:cubicBezTo>
                <a:cubicBezTo>
                  <a:pt x="193407" y="69322"/>
                  <a:pt x="192917" y="69436"/>
                  <a:pt x="192457" y="69676"/>
                </a:cubicBezTo>
                <a:cubicBezTo>
                  <a:pt x="190989" y="70459"/>
                  <a:pt x="190402" y="72318"/>
                  <a:pt x="191218" y="73786"/>
                </a:cubicBezTo>
                <a:cubicBezTo>
                  <a:pt x="192327" y="75906"/>
                  <a:pt x="193371" y="77733"/>
                  <a:pt x="194382" y="79527"/>
                </a:cubicBezTo>
                <a:cubicBezTo>
                  <a:pt x="194806" y="80245"/>
                  <a:pt x="195230" y="80963"/>
                  <a:pt x="195621" y="81680"/>
                </a:cubicBezTo>
                <a:lnTo>
                  <a:pt x="169982" y="81680"/>
                </a:lnTo>
                <a:cubicBezTo>
                  <a:pt x="167862" y="75548"/>
                  <a:pt x="164926" y="69839"/>
                  <a:pt x="161273" y="64620"/>
                </a:cubicBezTo>
                <a:lnTo>
                  <a:pt x="182476" y="48375"/>
                </a:lnTo>
                <a:cubicBezTo>
                  <a:pt x="182704" y="49811"/>
                  <a:pt x="182965" y="51213"/>
                  <a:pt x="183258" y="52518"/>
                </a:cubicBezTo>
                <a:cubicBezTo>
                  <a:pt x="183878" y="55421"/>
                  <a:pt x="184628" y="58096"/>
                  <a:pt x="185477" y="60640"/>
                </a:cubicBezTo>
                <a:cubicBezTo>
                  <a:pt x="185892" y="61913"/>
                  <a:pt x="187053" y="62731"/>
                  <a:pt x="188316" y="62731"/>
                </a:cubicBezTo>
                <a:cubicBezTo>
                  <a:pt x="188638" y="62731"/>
                  <a:pt x="188968" y="62678"/>
                  <a:pt x="189293" y="62565"/>
                </a:cubicBezTo>
                <a:cubicBezTo>
                  <a:pt x="190891" y="62043"/>
                  <a:pt x="191772" y="60314"/>
                  <a:pt x="191250" y="58716"/>
                </a:cubicBezTo>
                <a:cubicBezTo>
                  <a:pt x="190500" y="56465"/>
                  <a:pt x="189815" y="54018"/>
                  <a:pt x="189228" y="51278"/>
                </a:cubicBezTo>
                <a:cubicBezTo>
                  <a:pt x="188641" y="48538"/>
                  <a:pt x="188151" y="45603"/>
                  <a:pt x="187825" y="42406"/>
                </a:cubicBezTo>
                <a:cubicBezTo>
                  <a:pt x="187672" y="40843"/>
                  <a:pt x="186339" y="39684"/>
                  <a:pt x="184799" y="39684"/>
                </a:cubicBezTo>
                <a:cubicBezTo>
                  <a:pt x="184699" y="39684"/>
                  <a:pt x="184599" y="39688"/>
                  <a:pt x="184498" y="39698"/>
                </a:cubicBezTo>
                <a:cubicBezTo>
                  <a:pt x="183911" y="39764"/>
                  <a:pt x="183389" y="39959"/>
                  <a:pt x="182932" y="40318"/>
                </a:cubicBezTo>
                <a:lnTo>
                  <a:pt x="157554" y="59760"/>
                </a:lnTo>
                <a:cubicBezTo>
                  <a:pt x="156249" y="58226"/>
                  <a:pt x="154879" y="56726"/>
                  <a:pt x="153476" y="55291"/>
                </a:cubicBezTo>
                <a:cubicBezTo>
                  <a:pt x="152041" y="53888"/>
                  <a:pt x="150541" y="52518"/>
                  <a:pt x="149008" y="51213"/>
                </a:cubicBezTo>
                <a:lnTo>
                  <a:pt x="168449" y="25835"/>
                </a:lnTo>
                <a:cubicBezTo>
                  <a:pt x="168808" y="25378"/>
                  <a:pt x="169004" y="24889"/>
                  <a:pt x="169069" y="24302"/>
                </a:cubicBezTo>
                <a:cubicBezTo>
                  <a:pt x="169264" y="22606"/>
                  <a:pt x="168025" y="21105"/>
                  <a:pt x="166361" y="20942"/>
                </a:cubicBezTo>
                <a:cubicBezTo>
                  <a:pt x="150051" y="19246"/>
                  <a:pt x="140657" y="13863"/>
                  <a:pt x="132274" y="9068"/>
                </a:cubicBezTo>
                <a:cubicBezTo>
                  <a:pt x="123042" y="3817"/>
                  <a:pt x="115866" y="0"/>
                  <a:pt x="1043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49"/>
          <p:cNvSpPr/>
          <p:nvPr/>
        </p:nvSpPr>
        <p:spPr>
          <a:xfrm>
            <a:off x="5846595" y="3058294"/>
            <a:ext cx="423799" cy="389100"/>
          </a:xfrm>
          <a:custGeom>
            <a:avLst/>
            <a:gdLst/>
            <a:ahLst/>
            <a:cxnLst/>
            <a:rect l="l" t="t" r="r" b="b"/>
            <a:pathLst>
              <a:path w="208768" h="191675" extrusionOk="0">
                <a:moveTo>
                  <a:pt x="109896" y="34447"/>
                </a:moveTo>
                <a:lnTo>
                  <a:pt x="108526" y="39634"/>
                </a:lnTo>
                <a:cubicBezTo>
                  <a:pt x="107189" y="39307"/>
                  <a:pt x="105819" y="39144"/>
                  <a:pt x="104384" y="39144"/>
                </a:cubicBezTo>
                <a:cubicBezTo>
                  <a:pt x="102948" y="39144"/>
                  <a:pt x="101578" y="39307"/>
                  <a:pt x="100241" y="39634"/>
                </a:cubicBezTo>
                <a:lnTo>
                  <a:pt x="98871" y="34447"/>
                </a:lnTo>
                <a:close/>
                <a:moveTo>
                  <a:pt x="81876" y="51475"/>
                </a:moveTo>
                <a:lnTo>
                  <a:pt x="87062" y="52845"/>
                </a:lnTo>
                <a:cubicBezTo>
                  <a:pt x="86736" y="54149"/>
                  <a:pt x="86573" y="55552"/>
                  <a:pt x="86573" y="56987"/>
                </a:cubicBezTo>
                <a:cubicBezTo>
                  <a:pt x="86573" y="58390"/>
                  <a:pt x="86736" y="59793"/>
                  <a:pt x="87062" y="61130"/>
                </a:cubicBezTo>
                <a:lnTo>
                  <a:pt x="81876" y="62500"/>
                </a:lnTo>
                <a:lnTo>
                  <a:pt x="81876" y="51475"/>
                </a:lnTo>
                <a:close/>
                <a:moveTo>
                  <a:pt x="126924" y="51475"/>
                </a:moveTo>
                <a:lnTo>
                  <a:pt x="126924" y="62500"/>
                </a:lnTo>
                <a:lnTo>
                  <a:pt x="121737" y="61130"/>
                </a:lnTo>
                <a:cubicBezTo>
                  <a:pt x="122031" y="59793"/>
                  <a:pt x="122194" y="58390"/>
                  <a:pt x="122194" y="56987"/>
                </a:cubicBezTo>
                <a:cubicBezTo>
                  <a:pt x="122194" y="55552"/>
                  <a:pt x="122031" y="54149"/>
                  <a:pt x="121737" y="52845"/>
                </a:cubicBezTo>
                <a:lnTo>
                  <a:pt x="126924" y="51475"/>
                </a:lnTo>
                <a:close/>
                <a:moveTo>
                  <a:pt x="104384" y="45277"/>
                </a:moveTo>
                <a:cubicBezTo>
                  <a:pt x="107613" y="45277"/>
                  <a:pt x="110549" y="46582"/>
                  <a:pt x="112669" y="48702"/>
                </a:cubicBezTo>
                <a:cubicBezTo>
                  <a:pt x="114789" y="50822"/>
                  <a:pt x="116094" y="53758"/>
                  <a:pt x="116094" y="56987"/>
                </a:cubicBezTo>
                <a:cubicBezTo>
                  <a:pt x="116094" y="60217"/>
                  <a:pt x="114789" y="63120"/>
                  <a:pt x="112669" y="65273"/>
                </a:cubicBezTo>
                <a:cubicBezTo>
                  <a:pt x="110549" y="67360"/>
                  <a:pt x="107613" y="68698"/>
                  <a:pt x="104384" y="68698"/>
                </a:cubicBezTo>
                <a:cubicBezTo>
                  <a:pt x="101154" y="68698"/>
                  <a:pt x="98218" y="67360"/>
                  <a:pt x="96098" y="65273"/>
                </a:cubicBezTo>
                <a:cubicBezTo>
                  <a:pt x="93978" y="63120"/>
                  <a:pt x="92673" y="60217"/>
                  <a:pt x="92673" y="56987"/>
                </a:cubicBezTo>
                <a:cubicBezTo>
                  <a:pt x="92673" y="53758"/>
                  <a:pt x="93978" y="50822"/>
                  <a:pt x="96098" y="48702"/>
                </a:cubicBezTo>
                <a:cubicBezTo>
                  <a:pt x="98218" y="46582"/>
                  <a:pt x="101154" y="45277"/>
                  <a:pt x="104384" y="45277"/>
                </a:cubicBezTo>
                <a:close/>
                <a:moveTo>
                  <a:pt x="56791" y="42798"/>
                </a:moveTo>
                <a:lnTo>
                  <a:pt x="56791" y="71177"/>
                </a:lnTo>
                <a:lnTo>
                  <a:pt x="32587" y="71177"/>
                </a:lnTo>
                <a:lnTo>
                  <a:pt x="32587" y="42798"/>
                </a:lnTo>
                <a:close/>
                <a:moveTo>
                  <a:pt x="176180" y="42798"/>
                </a:moveTo>
                <a:lnTo>
                  <a:pt x="176180" y="71177"/>
                </a:lnTo>
                <a:lnTo>
                  <a:pt x="152009" y="71177"/>
                </a:lnTo>
                <a:lnTo>
                  <a:pt x="152009" y="42798"/>
                </a:lnTo>
                <a:close/>
                <a:moveTo>
                  <a:pt x="29521" y="36665"/>
                </a:moveTo>
                <a:cubicBezTo>
                  <a:pt x="27857" y="36665"/>
                  <a:pt x="26487" y="38035"/>
                  <a:pt x="26487" y="39731"/>
                </a:cubicBezTo>
                <a:lnTo>
                  <a:pt x="26487" y="74211"/>
                </a:lnTo>
                <a:cubicBezTo>
                  <a:pt x="26487" y="75907"/>
                  <a:pt x="27857" y="77277"/>
                  <a:pt x="29521" y="77277"/>
                </a:cubicBezTo>
                <a:lnTo>
                  <a:pt x="59825" y="77277"/>
                </a:lnTo>
                <a:cubicBezTo>
                  <a:pt x="61521" y="77277"/>
                  <a:pt x="62891" y="75907"/>
                  <a:pt x="62891" y="74211"/>
                </a:cubicBezTo>
                <a:lnTo>
                  <a:pt x="62891" y="39731"/>
                </a:lnTo>
                <a:cubicBezTo>
                  <a:pt x="62891" y="38035"/>
                  <a:pt x="61521" y="36665"/>
                  <a:pt x="59825" y="36665"/>
                </a:cubicBezTo>
                <a:close/>
                <a:moveTo>
                  <a:pt x="148942" y="36665"/>
                </a:moveTo>
                <a:cubicBezTo>
                  <a:pt x="147246" y="36665"/>
                  <a:pt x="145876" y="38035"/>
                  <a:pt x="145876" y="39731"/>
                </a:cubicBezTo>
                <a:lnTo>
                  <a:pt x="145876" y="74211"/>
                </a:lnTo>
                <a:cubicBezTo>
                  <a:pt x="145876" y="75907"/>
                  <a:pt x="147246" y="77277"/>
                  <a:pt x="148942" y="77277"/>
                </a:cubicBezTo>
                <a:lnTo>
                  <a:pt x="179246" y="77277"/>
                </a:lnTo>
                <a:cubicBezTo>
                  <a:pt x="180910" y="77277"/>
                  <a:pt x="182312" y="75907"/>
                  <a:pt x="182312" y="74211"/>
                </a:cubicBezTo>
                <a:lnTo>
                  <a:pt x="182312" y="39731"/>
                </a:lnTo>
                <a:cubicBezTo>
                  <a:pt x="182312" y="38035"/>
                  <a:pt x="180910" y="36665"/>
                  <a:pt x="179246" y="36665"/>
                </a:cubicBezTo>
                <a:close/>
                <a:moveTo>
                  <a:pt x="108526" y="74308"/>
                </a:moveTo>
                <a:lnTo>
                  <a:pt x="109896" y="79495"/>
                </a:lnTo>
                <a:lnTo>
                  <a:pt x="98871" y="79495"/>
                </a:lnTo>
                <a:lnTo>
                  <a:pt x="100241" y="74308"/>
                </a:lnTo>
                <a:cubicBezTo>
                  <a:pt x="101578" y="74635"/>
                  <a:pt x="102948" y="74798"/>
                  <a:pt x="104384" y="74798"/>
                </a:cubicBezTo>
                <a:cubicBezTo>
                  <a:pt x="105819" y="74798"/>
                  <a:pt x="107189" y="74635"/>
                  <a:pt x="108526" y="74308"/>
                </a:cubicBezTo>
                <a:close/>
                <a:moveTo>
                  <a:pt x="94891" y="28347"/>
                </a:moveTo>
                <a:cubicBezTo>
                  <a:pt x="93913" y="28347"/>
                  <a:pt x="92967" y="28836"/>
                  <a:pt x="92379" y="29684"/>
                </a:cubicBezTo>
                <a:cubicBezTo>
                  <a:pt x="91890" y="30369"/>
                  <a:pt x="91727" y="31283"/>
                  <a:pt x="91955" y="32196"/>
                </a:cubicBezTo>
                <a:lnTo>
                  <a:pt x="94598" y="42113"/>
                </a:lnTo>
                <a:cubicBezTo>
                  <a:pt x="93554" y="42765"/>
                  <a:pt x="92640" y="43515"/>
                  <a:pt x="91792" y="44363"/>
                </a:cubicBezTo>
                <a:cubicBezTo>
                  <a:pt x="90944" y="45244"/>
                  <a:pt x="90161" y="46158"/>
                  <a:pt x="89509" y="47169"/>
                </a:cubicBezTo>
                <a:lnTo>
                  <a:pt x="79788" y="44592"/>
                </a:lnTo>
                <a:cubicBezTo>
                  <a:pt x="79495" y="44494"/>
                  <a:pt x="79136" y="44429"/>
                  <a:pt x="78810" y="44429"/>
                </a:cubicBezTo>
                <a:cubicBezTo>
                  <a:pt x="77113" y="44429"/>
                  <a:pt x="75743" y="45799"/>
                  <a:pt x="75743" y="47495"/>
                </a:cubicBezTo>
                <a:lnTo>
                  <a:pt x="75743" y="66414"/>
                </a:lnTo>
                <a:cubicBezTo>
                  <a:pt x="75743" y="68138"/>
                  <a:pt x="77138" y="69518"/>
                  <a:pt x="78804" y="69518"/>
                </a:cubicBezTo>
                <a:cubicBezTo>
                  <a:pt x="79062" y="69518"/>
                  <a:pt x="79326" y="69485"/>
                  <a:pt x="79592" y="69415"/>
                </a:cubicBezTo>
                <a:lnTo>
                  <a:pt x="89509" y="66773"/>
                </a:lnTo>
                <a:cubicBezTo>
                  <a:pt x="90161" y="67784"/>
                  <a:pt x="90944" y="68730"/>
                  <a:pt x="91792" y="69579"/>
                </a:cubicBezTo>
                <a:cubicBezTo>
                  <a:pt x="92640" y="70427"/>
                  <a:pt x="93554" y="71177"/>
                  <a:pt x="94598" y="71862"/>
                </a:cubicBezTo>
                <a:lnTo>
                  <a:pt x="91988" y="81583"/>
                </a:lnTo>
                <a:cubicBezTo>
                  <a:pt x="91890" y="81876"/>
                  <a:pt x="91858" y="82202"/>
                  <a:pt x="91858" y="82561"/>
                </a:cubicBezTo>
                <a:cubicBezTo>
                  <a:pt x="91858" y="84258"/>
                  <a:pt x="93195" y="85628"/>
                  <a:pt x="94891" y="85628"/>
                </a:cubicBezTo>
                <a:lnTo>
                  <a:pt x="113811" y="85628"/>
                </a:lnTo>
                <a:cubicBezTo>
                  <a:pt x="115801" y="85628"/>
                  <a:pt x="117366" y="83801"/>
                  <a:pt x="116812" y="81778"/>
                </a:cubicBezTo>
                <a:lnTo>
                  <a:pt x="114202" y="71862"/>
                </a:lnTo>
                <a:cubicBezTo>
                  <a:pt x="115213" y="71177"/>
                  <a:pt x="116127" y="70427"/>
                  <a:pt x="117007" y="69579"/>
                </a:cubicBezTo>
                <a:cubicBezTo>
                  <a:pt x="117823" y="68730"/>
                  <a:pt x="118606" y="67784"/>
                  <a:pt x="119258" y="66773"/>
                </a:cubicBezTo>
                <a:lnTo>
                  <a:pt x="128979" y="69350"/>
                </a:lnTo>
                <a:cubicBezTo>
                  <a:pt x="129273" y="69481"/>
                  <a:pt x="129599" y="69513"/>
                  <a:pt x="129958" y="69513"/>
                </a:cubicBezTo>
                <a:cubicBezTo>
                  <a:pt x="131654" y="69513"/>
                  <a:pt x="133024" y="68143"/>
                  <a:pt x="133024" y="66447"/>
                </a:cubicBezTo>
                <a:lnTo>
                  <a:pt x="133024" y="47528"/>
                </a:lnTo>
                <a:cubicBezTo>
                  <a:pt x="133024" y="45804"/>
                  <a:pt x="131629" y="44424"/>
                  <a:pt x="129963" y="44424"/>
                </a:cubicBezTo>
                <a:cubicBezTo>
                  <a:pt x="129705" y="44424"/>
                  <a:pt x="129441" y="44457"/>
                  <a:pt x="129175" y="44527"/>
                </a:cubicBezTo>
                <a:lnTo>
                  <a:pt x="119258" y="47169"/>
                </a:lnTo>
                <a:cubicBezTo>
                  <a:pt x="118606" y="46158"/>
                  <a:pt x="117823" y="45244"/>
                  <a:pt x="117007" y="44363"/>
                </a:cubicBezTo>
                <a:cubicBezTo>
                  <a:pt x="116127" y="43515"/>
                  <a:pt x="115213" y="42765"/>
                  <a:pt x="114202" y="42113"/>
                </a:cubicBezTo>
                <a:lnTo>
                  <a:pt x="116746" y="32392"/>
                </a:lnTo>
                <a:cubicBezTo>
                  <a:pt x="117432" y="30435"/>
                  <a:pt x="115996" y="28347"/>
                  <a:pt x="113876" y="28347"/>
                </a:cubicBezTo>
                <a:close/>
                <a:moveTo>
                  <a:pt x="57802" y="143202"/>
                </a:moveTo>
                <a:lnTo>
                  <a:pt x="57802" y="153901"/>
                </a:lnTo>
                <a:lnTo>
                  <a:pt x="44526" y="153901"/>
                </a:lnTo>
                <a:lnTo>
                  <a:pt x="44526" y="146072"/>
                </a:lnTo>
                <a:cubicBezTo>
                  <a:pt x="44526" y="145257"/>
                  <a:pt x="44852" y="144539"/>
                  <a:pt x="45374" y="144017"/>
                </a:cubicBezTo>
                <a:cubicBezTo>
                  <a:pt x="45896" y="143495"/>
                  <a:pt x="46614" y="143202"/>
                  <a:pt x="47397" y="143202"/>
                </a:cubicBezTo>
                <a:close/>
                <a:moveTo>
                  <a:pt x="74341" y="143202"/>
                </a:moveTo>
                <a:cubicBezTo>
                  <a:pt x="75156" y="143202"/>
                  <a:pt x="75874" y="143495"/>
                  <a:pt x="76363" y="144017"/>
                </a:cubicBezTo>
                <a:cubicBezTo>
                  <a:pt x="76885" y="144539"/>
                  <a:pt x="77211" y="145257"/>
                  <a:pt x="77211" y="146072"/>
                </a:cubicBezTo>
                <a:lnTo>
                  <a:pt x="77211" y="153901"/>
                </a:lnTo>
                <a:lnTo>
                  <a:pt x="63935" y="153901"/>
                </a:lnTo>
                <a:lnTo>
                  <a:pt x="63935" y="143202"/>
                </a:lnTo>
                <a:close/>
                <a:moveTo>
                  <a:pt x="144832" y="143202"/>
                </a:moveTo>
                <a:lnTo>
                  <a:pt x="144832" y="153901"/>
                </a:lnTo>
                <a:lnTo>
                  <a:pt x="131556" y="153901"/>
                </a:lnTo>
                <a:lnTo>
                  <a:pt x="131556" y="146072"/>
                </a:lnTo>
                <a:cubicBezTo>
                  <a:pt x="131556" y="145257"/>
                  <a:pt x="131882" y="144539"/>
                  <a:pt x="132404" y="144017"/>
                </a:cubicBezTo>
                <a:cubicBezTo>
                  <a:pt x="132926" y="143495"/>
                  <a:pt x="133644" y="143202"/>
                  <a:pt x="134426" y="143202"/>
                </a:cubicBezTo>
                <a:close/>
                <a:moveTo>
                  <a:pt x="161370" y="143202"/>
                </a:moveTo>
                <a:cubicBezTo>
                  <a:pt x="162153" y="143202"/>
                  <a:pt x="162871" y="143495"/>
                  <a:pt x="163393" y="144017"/>
                </a:cubicBezTo>
                <a:cubicBezTo>
                  <a:pt x="163915" y="144539"/>
                  <a:pt x="164241" y="145257"/>
                  <a:pt x="164241" y="146072"/>
                </a:cubicBezTo>
                <a:lnTo>
                  <a:pt x="164241" y="153901"/>
                </a:lnTo>
                <a:lnTo>
                  <a:pt x="150965" y="153901"/>
                </a:lnTo>
                <a:lnTo>
                  <a:pt x="150965" y="143202"/>
                </a:lnTo>
                <a:close/>
                <a:moveTo>
                  <a:pt x="51376" y="163785"/>
                </a:moveTo>
                <a:cubicBezTo>
                  <a:pt x="49680" y="163785"/>
                  <a:pt x="48310" y="165155"/>
                  <a:pt x="48310" y="166851"/>
                </a:cubicBezTo>
                <a:cubicBezTo>
                  <a:pt x="48310" y="168547"/>
                  <a:pt x="49680" y="169885"/>
                  <a:pt x="51376" y="169885"/>
                </a:cubicBezTo>
                <a:lnTo>
                  <a:pt x="54475" y="169885"/>
                </a:lnTo>
                <a:cubicBezTo>
                  <a:pt x="56139" y="169885"/>
                  <a:pt x="57509" y="168547"/>
                  <a:pt x="57509" y="166851"/>
                </a:cubicBezTo>
                <a:cubicBezTo>
                  <a:pt x="57509" y="165155"/>
                  <a:pt x="56139" y="163785"/>
                  <a:pt x="54475" y="163785"/>
                </a:cubicBezTo>
                <a:close/>
                <a:moveTo>
                  <a:pt x="67295" y="163785"/>
                </a:moveTo>
                <a:cubicBezTo>
                  <a:pt x="65599" y="163785"/>
                  <a:pt x="64229" y="165155"/>
                  <a:pt x="64229" y="166851"/>
                </a:cubicBezTo>
                <a:cubicBezTo>
                  <a:pt x="64229" y="168547"/>
                  <a:pt x="65599" y="169885"/>
                  <a:pt x="67295" y="169885"/>
                </a:cubicBezTo>
                <a:lnTo>
                  <a:pt x="70394" y="169885"/>
                </a:lnTo>
                <a:cubicBezTo>
                  <a:pt x="72090" y="169885"/>
                  <a:pt x="73460" y="168547"/>
                  <a:pt x="73460" y="166851"/>
                </a:cubicBezTo>
                <a:cubicBezTo>
                  <a:pt x="73460" y="165155"/>
                  <a:pt x="72090" y="163785"/>
                  <a:pt x="70394" y="163785"/>
                </a:cubicBezTo>
                <a:close/>
                <a:moveTo>
                  <a:pt x="138373" y="163785"/>
                </a:moveTo>
                <a:cubicBezTo>
                  <a:pt x="136677" y="163785"/>
                  <a:pt x="135340" y="165155"/>
                  <a:pt x="135340" y="166851"/>
                </a:cubicBezTo>
                <a:cubicBezTo>
                  <a:pt x="135340" y="168547"/>
                  <a:pt x="136677" y="169885"/>
                  <a:pt x="138373" y="169885"/>
                </a:cubicBezTo>
                <a:lnTo>
                  <a:pt x="141472" y="169885"/>
                </a:lnTo>
                <a:cubicBezTo>
                  <a:pt x="143169" y="169885"/>
                  <a:pt x="144539" y="168547"/>
                  <a:pt x="144539" y="166851"/>
                </a:cubicBezTo>
                <a:cubicBezTo>
                  <a:pt x="144539" y="165155"/>
                  <a:pt x="143169" y="163785"/>
                  <a:pt x="141472" y="163785"/>
                </a:cubicBezTo>
                <a:close/>
                <a:moveTo>
                  <a:pt x="154325" y="163785"/>
                </a:moveTo>
                <a:cubicBezTo>
                  <a:pt x="152628" y="163785"/>
                  <a:pt x="151258" y="165155"/>
                  <a:pt x="151258" y="166851"/>
                </a:cubicBezTo>
                <a:cubicBezTo>
                  <a:pt x="151258" y="168547"/>
                  <a:pt x="152628" y="169885"/>
                  <a:pt x="154325" y="169885"/>
                </a:cubicBezTo>
                <a:lnTo>
                  <a:pt x="157391" y="169885"/>
                </a:lnTo>
                <a:cubicBezTo>
                  <a:pt x="159087" y="169885"/>
                  <a:pt x="160457" y="168547"/>
                  <a:pt x="160457" y="166851"/>
                </a:cubicBezTo>
                <a:cubicBezTo>
                  <a:pt x="160457" y="165155"/>
                  <a:pt x="159087" y="163785"/>
                  <a:pt x="157391" y="163785"/>
                </a:cubicBezTo>
                <a:close/>
                <a:moveTo>
                  <a:pt x="77211" y="160001"/>
                </a:moveTo>
                <a:lnTo>
                  <a:pt x="77211" y="173669"/>
                </a:lnTo>
                <a:lnTo>
                  <a:pt x="44526" y="173669"/>
                </a:lnTo>
                <a:lnTo>
                  <a:pt x="44526" y="160001"/>
                </a:lnTo>
                <a:close/>
                <a:moveTo>
                  <a:pt x="164241" y="160001"/>
                </a:moveTo>
                <a:lnTo>
                  <a:pt x="164241" y="173669"/>
                </a:lnTo>
                <a:lnTo>
                  <a:pt x="131556" y="173669"/>
                </a:lnTo>
                <a:lnTo>
                  <a:pt x="131556" y="160001"/>
                </a:lnTo>
                <a:close/>
                <a:moveTo>
                  <a:pt x="71307" y="179801"/>
                </a:moveTo>
                <a:lnTo>
                  <a:pt x="71307" y="185542"/>
                </a:lnTo>
                <a:lnTo>
                  <a:pt x="50463" y="185542"/>
                </a:lnTo>
                <a:lnTo>
                  <a:pt x="50463" y="179801"/>
                </a:lnTo>
                <a:close/>
                <a:moveTo>
                  <a:pt x="89150" y="128979"/>
                </a:moveTo>
                <a:lnTo>
                  <a:pt x="89150" y="185542"/>
                </a:lnTo>
                <a:lnTo>
                  <a:pt x="77407" y="185542"/>
                </a:lnTo>
                <a:lnTo>
                  <a:pt x="77407" y="179801"/>
                </a:lnTo>
                <a:lnTo>
                  <a:pt x="80277" y="179801"/>
                </a:lnTo>
                <a:cubicBezTo>
                  <a:pt x="81974" y="179801"/>
                  <a:pt x="83344" y="178431"/>
                  <a:pt x="83344" y="176735"/>
                </a:cubicBezTo>
                <a:lnTo>
                  <a:pt x="83344" y="146072"/>
                </a:lnTo>
                <a:cubicBezTo>
                  <a:pt x="83344" y="143593"/>
                  <a:pt x="82333" y="141342"/>
                  <a:pt x="80702" y="139711"/>
                </a:cubicBezTo>
                <a:cubicBezTo>
                  <a:pt x="79071" y="138080"/>
                  <a:pt x="76820" y="137069"/>
                  <a:pt x="74341" y="137069"/>
                </a:cubicBezTo>
                <a:lnTo>
                  <a:pt x="47397" y="137069"/>
                </a:lnTo>
                <a:cubicBezTo>
                  <a:pt x="44950" y="137069"/>
                  <a:pt x="42699" y="138080"/>
                  <a:pt x="41068" y="139711"/>
                </a:cubicBezTo>
                <a:cubicBezTo>
                  <a:pt x="39437" y="141342"/>
                  <a:pt x="38426" y="143593"/>
                  <a:pt x="38426" y="146072"/>
                </a:cubicBezTo>
                <a:lnTo>
                  <a:pt x="38426" y="176735"/>
                </a:lnTo>
                <a:cubicBezTo>
                  <a:pt x="38426" y="178431"/>
                  <a:pt x="39796" y="179801"/>
                  <a:pt x="41460" y="179801"/>
                </a:cubicBezTo>
                <a:lnTo>
                  <a:pt x="44363" y="179801"/>
                </a:lnTo>
                <a:lnTo>
                  <a:pt x="44363" y="185542"/>
                </a:lnTo>
                <a:lnTo>
                  <a:pt x="32587" y="185542"/>
                </a:lnTo>
                <a:lnTo>
                  <a:pt x="32587" y="128979"/>
                </a:lnTo>
                <a:close/>
                <a:moveTo>
                  <a:pt x="158304" y="179801"/>
                </a:moveTo>
                <a:lnTo>
                  <a:pt x="158304" y="185542"/>
                </a:lnTo>
                <a:lnTo>
                  <a:pt x="137493" y="185542"/>
                </a:lnTo>
                <a:lnTo>
                  <a:pt x="137493" y="179801"/>
                </a:lnTo>
                <a:close/>
                <a:moveTo>
                  <a:pt x="176180" y="128979"/>
                </a:moveTo>
                <a:lnTo>
                  <a:pt x="176180" y="185542"/>
                </a:lnTo>
                <a:lnTo>
                  <a:pt x="164404" y="185542"/>
                </a:lnTo>
                <a:lnTo>
                  <a:pt x="164404" y="179801"/>
                </a:lnTo>
                <a:lnTo>
                  <a:pt x="167307" y="179801"/>
                </a:lnTo>
                <a:cubicBezTo>
                  <a:pt x="168971" y="179801"/>
                  <a:pt x="170374" y="178431"/>
                  <a:pt x="170374" y="176735"/>
                </a:cubicBezTo>
                <a:lnTo>
                  <a:pt x="170374" y="146072"/>
                </a:lnTo>
                <a:cubicBezTo>
                  <a:pt x="170374" y="143593"/>
                  <a:pt x="169330" y="141342"/>
                  <a:pt x="167699" y="139711"/>
                </a:cubicBezTo>
                <a:cubicBezTo>
                  <a:pt x="166100" y="138080"/>
                  <a:pt x="163850" y="137069"/>
                  <a:pt x="161370" y="137069"/>
                </a:cubicBezTo>
                <a:lnTo>
                  <a:pt x="134426" y="137069"/>
                </a:lnTo>
                <a:cubicBezTo>
                  <a:pt x="131947" y="137069"/>
                  <a:pt x="129697" y="138080"/>
                  <a:pt x="128066" y="139711"/>
                </a:cubicBezTo>
                <a:cubicBezTo>
                  <a:pt x="126435" y="141342"/>
                  <a:pt x="125423" y="143593"/>
                  <a:pt x="125423" y="146072"/>
                </a:cubicBezTo>
                <a:lnTo>
                  <a:pt x="125423" y="176735"/>
                </a:lnTo>
                <a:cubicBezTo>
                  <a:pt x="125423" y="178431"/>
                  <a:pt x="126793" y="179801"/>
                  <a:pt x="128490" y="179801"/>
                </a:cubicBezTo>
                <a:lnTo>
                  <a:pt x="131360" y="179801"/>
                </a:lnTo>
                <a:lnTo>
                  <a:pt x="131360" y="185542"/>
                </a:lnTo>
                <a:lnTo>
                  <a:pt x="119617" y="185542"/>
                </a:lnTo>
                <a:lnTo>
                  <a:pt x="119617" y="128979"/>
                </a:lnTo>
                <a:close/>
                <a:moveTo>
                  <a:pt x="190043" y="21171"/>
                </a:moveTo>
                <a:lnTo>
                  <a:pt x="190043" y="92771"/>
                </a:lnTo>
                <a:lnTo>
                  <a:pt x="154814" y="92771"/>
                </a:lnTo>
                <a:cubicBezTo>
                  <a:pt x="153118" y="92771"/>
                  <a:pt x="151748" y="94141"/>
                  <a:pt x="151748" y="95838"/>
                </a:cubicBezTo>
                <a:cubicBezTo>
                  <a:pt x="151748" y="97534"/>
                  <a:pt x="153118" y="98904"/>
                  <a:pt x="154814" y="98904"/>
                </a:cubicBezTo>
                <a:lnTo>
                  <a:pt x="202667" y="98904"/>
                </a:lnTo>
                <a:lnTo>
                  <a:pt x="202667" y="107809"/>
                </a:lnTo>
                <a:lnTo>
                  <a:pt x="67817" y="107809"/>
                </a:lnTo>
                <a:cubicBezTo>
                  <a:pt x="66120" y="107809"/>
                  <a:pt x="64750" y="109179"/>
                  <a:pt x="64750" y="110875"/>
                </a:cubicBezTo>
                <a:cubicBezTo>
                  <a:pt x="64750" y="112572"/>
                  <a:pt x="66120" y="113942"/>
                  <a:pt x="67817" y="113942"/>
                </a:cubicBezTo>
                <a:lnTo>
                  <a:pt x="190043" y="113942"/>
                </a:lnTo>
                <a:lnTo>
                  <a:pt x="190043" y="185542"/>
                </a:lnTo>
                <a:lnTo>
                  <a:pt x="182312" y="185542"/>
                </a:lnTo>
                <a:lnTo>
                  <a:pt x="182312" y="125913"/>
                </a:lnTo>
                <a:cubicBezTo>
                  <a:pt x="182312" y="124217"/>
                  <a:pt x="180910" y="122879"/>
                  <a:pt x="179246" y="122879"/>
                </a:cubicBezTo>
                <a:lnTo>
                  <a:pt x="116551" y="122879"/>
                </a:lnTo>
                <a:cubicBezTo>
                  <a:pt x="114855" y="122879"/>
                  <a:pt x="113485" y="124217"/>
                  <a:pt x="113485" y="125913"/>
                </a:cubicBezTo>
                <a:lnTo>
                  <a:pt x="113485" y="185542"/>
                </a:lnTo>
                <a:lnTo>
                  <a:pt x="95283" y="185542"/>
                </a:lnTo>
                <a:lnTo>
                  <a:pt x="95283" y="125913"/>
                </a:lnTo>
                <a:cubicBezTo>
                  <a:pt x="95283" y="124217"/>
                  <a:pt x="93913" y="122879"/>
                  <a:pt x="92216" y="122879"/>
                </a:cubicBezTo>
                <a:lnTo>
                  <a:pt x="29521" y="122879"/>
                </a:lnTo>
                <a:cubicBezTo>
                  <a:pt x="27857" y="122879"/>
                  <a:pt x="26487" y="124217"/>
                  <a:pt x="26487" y="125913"/>
                </a:cubicBezTo>
                <a:lnTo>
                  <a:pt x="26487" y="185542"/>
                </a:lnTo>
                <a:lnTo>
                  <a:pt x="18724" y="185542"/>
                </a:lnTo>
                <a:lnTo>
                  <a:pt x="18724" y="113942"/>
                </a:lnTo>
                <a:lnTo>
                  <a:pt x="53953" y="113942"/>
                </a:lnTo>
                <a:cubicBezTo>
                  <a:pt x="55649" y="113942"/>
                  <a:pt x="57020" y="112572"/>
                  <a:pt x="57020" y="110875"/>
                </a:cubicBezTo>
                <a:cubicBezTo>
                  <a:pt x="57020" y="109179"/>
                  <a:pt x="55649" y="107809"/>
                  <a:pt x="53953" y="107809"/>
                </a:cubicBezTo>
                <a:lnTo>
                  <a:pt x="6100" y="107809"/>
                </a:lnTo>
                <a:lnTo>
                  <a:pt x="6100" y="98904"/>
                </a:lnTo>
                <a:lnTo>
                  <a:pt x="140950" y="98904"/>
                </a:lnTo>
                <a:cubicBezTo>
                  <a:pt x="142647" y="98904"/>
                  <a:pt x="144017" y="97534"/>
                  <a:pt x="144017" y="95838"/>
                </a:cubicBezTo>
                <a:cubicBezTo>
                  <a:pt x="144017" y="94141"/>
                  <a:pt x="142647" y="92771"/>
                  <a:pt x="140950" y="92771"/>
                </a:cubicBezTo>
                <a:lnTo>
                  <a:pt x="18724" y="92771"/>
                </a:lnTo>
                <a:lnTo>
                  <a:pt x="18724" y="21171"/>
                </a:lnTo>
                <a:close/>
                <a:moveTo>
                  <a:pt x="3066" y="0"/>
                </a:moveTo>
                <a:cubicBezTo>
                  <a:pt x="1370" y="0"/>
                  <a:pt x="0" y="1403"/>
                  <a:pt x="0" y="3067"/>
                </a:cubicBezTo>
                <a:lnTo>
                  <a:pt x="0" y="18104"/>
                </a:lnTo>
                <a:cubicBezTo>
                  <a:pt x="0" y="19801"/>
                  <a:pt x="1370" y="21171"/>
                  <a:pt x="3066" y="21171"/>
                </a:cubicBezTo>
                <a:lnTo>
                  <a:pt x="12624" y="21171"/>
                </a:lnTo>
                <a:lnTo>
                  <a:pt x="12624" y="92771"/>
                </a:lnTo>
                <a:lnTo>
                  <a:pt x="3066" y="92771"/>
                </a:lnTo>
                <a:cubicBezTo>
                  <a:pt x="1370" y="92771"/>
                  <a:pt x="0" y="94141"/>
                  <a:pt x="0" y="95838"/>
                </a:cubicBezTo>
                <a:lnTo>
                  <a:pt x="0" y="110875"/>
                </a:lnTo>
                <a:cubicBezTo>
                  <a:pt x="0" y="112572"/>
                  <a:pt x="1370" y="113942"/>
                  <a:pt x="3066" y="113942"/>
                </a:cubicBezTo>
                <a:lnTo>
                  <a:pt x="12624" y="113942"/>
                </a:lnTo>
                <a:lnTo>
                  <a:pt x="12624" y="188608"/>
                </a:lnTo>
                <a:cubicBezTo>
                  <a:pt x="12624" y="190305"/>
                  <a:pt x="13994" y="191675"/>
                  <a:pt x="15690" y="191675"/>
                </a:cubicBezTo>
                <a:lnTo>
                  <a:pt x="193110" y="191675"/>
                </a:lnTo>
                <a:cubicBezTo>
                  <a:pt x="194773" y="191675"/>
                  <a:pt x="196143" y="190305"/>
                  <a:pt x="196143" y="188608"/>
                </a:cubicBezTo>
                <a:lnTo>
                  <a:pt x="196143" y="113942"/>
                </a:lnTo>
                <a:lnTo>
                  <a:pt x="205701" y="113942"/>
                </a:lnTo>
                <a:cubicBezTo>
                  <a:pt x="207397" y="113942"/>
                  <a:pt x="208767" y="112572"/>
                  <a:pt x="208767" y="110875"/>
                </a:cubicBezTo>
                <a:lnTo>
                  <a:pt x="208767" y="95838"/>
                </a:lnTo>
                <a:cubicBezTo>
                  <a:pt x="208767" y="94141"/>
                  <a:pt x="207397" y="92771"/>
                  <a:pt x="205701" y="92771"/>
                </a:cubicBezTo>
                <a:lnTo>
                  <a:pt x="196143" y="92771"/>
                </a:lnTo>
                <a:lnTo>
                  <a:pt x="196143" y="21171"/>
                </a:lnTo>
                <a:lnTo>
                  <a:pt x="205701" y="21171"/>
                </a:lnTo>
                <a:cubicBezTo>
                  <a:pt x="207397" y="21171"/>
                  <a:pt x="208767" y="19801"/>
                  <a:pt x="208767" y="18104"/>
                </a:cubicBezTo>
                <a:lnTo>
                  <a:pt x="208767" y="3067"/>
                </a:lnTo>
                <a:cubicBezTo>
                  <a:pt x="208767" y="1403"/>
                  <a:pt x="207397" y="0"/>
                  <a:pt x="205701" y="0"/>
                </a:cubicBezTo>
                <a:lnTo>
                  <a:pt x="171026" y="0"/>
                </a:lnTo>
                <a:cubicBezTo>
                  <a:pt x="169330" y="0"/>
                  <a:pt x="167960" y="1403"/>
                  <a:pt x="167960" y="3067"/>
                </a:cubicBezTo>
                <a:cubicBezTo>
                  <a:pt x="167960" y="4763"/>
                  <a:pt x="169330" y="6133"/>
                  <a:pt x="171026" y="6133"/>
                </a:cubicBezTo>
                <a:lnTo>
                  <a:pt x="202667" y="6133"/>
                </a:lnTo>
                <a:lnTo>
                  <a:pt x="202667" y="15038"/>
                </a:lnTo>
                <a:lnTo>
                  <a:pt x="6100" y="15038"/>
                </a:lnTo>
                <a:lnTo>
                  <a:pt x="6100" y="6133"/>
                </a:lnTo>
                <a:lnTo>
                  <a:pt x="157163" y="6133"/>
                </a:lnTo>
                <a:cubicBezTo>
                  <a:pt x="158859" y="6133"/>
                  <a:pt x="160229" y="4763"/>
                  <a:pt x="160229" y="3067"/>
                </a:cubicBezTo>
                <a:cubicBezTo>
                  <a:pt x="160229" y="1403"/>
                  <a:pt x="158859" y="0"/>
                  <a:pt x="1571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49"/>
          <p:cNvSpPr/>
          <p:nvPr/>
        </p:nvSpPr>
        <p:spPr>
          <a:xfrm>
            <a:off x="4427863" y="1280450"/>
            <a:ext cx="287968" cy="435283"/>
          </a:xfrm>
          <a:custGeom>
            <a:avLst/>
            <a:gdLst/>
            <a:ahLst/>
            <a:cxnLst/>
            <a:rect l="l" t="t" r="r" b="b"/>
            <a:pathLst>
              <a:path w="138114" h="208769" extrusionOk="0">
                <a:moveTo>
                  <a:pt x="129100" y="6097"/>
                </a:moveTo>
                <a:cubicBezTo>
                  <a:pt x="130318" y="6097"/>
                  <a:pt x="131272" y="6960"/>
                  <a:pt x="131654" y="8189"/>
                </a:cubicBezTo>
                <a:cubicBezTo>
                  <a:pt x="132013" y="9787"/>
                  <a:pt x="131035" y="10929"/>
                  <a:pt x="129567" y="11418"/>
                </a:cubicBezTo>
                <a:lnTo>
                  <a:pt x="100926" y="19084"/>
                </a:lnTo>
                <a:cubicBezTo>
                  <a:pt x="100437" y="17322"/>
                  <a:pt x="99687" y="15659"/>
                  <a:pt x="98741" y="14125"/>
                </a:cubicBezTo>
                <a:lnTo>
                  <a:pt x="128360" y="6199"/>
                </a:lnTo>
                <a:cubicBezTo>
                  <a:pt x="128615" y="6130"/>
                  <a:pt x="128862" y="6097"/>
                  <a:pt x="129100" y="6097"/>
                </a:cubicBezTo>
                <a:close/>
                <a:moveTo>
                  <a:pt x="77342" y="21367"/>
                </a:moveTo>
                <a:cubicBezTo>
                  <a:pt x="75679" y="21367"/>
                  <a:pt x="74309" y="22737"/>
                  <a:pt x="74309" y="24433"/>
                </a:cubicBezTo>
                <a:cubicBezTo>
                  <a:pt x="74309" y="26097"/>
                  <a:pt x="75679" y="27500"/>
                  <a:pt x="77342" y="27500"/>
                </a:cubicBezTo>
                <a:lnTo>
                  <a:pt x="86639" y="27500"/>
                </a:lnTo>
                <a:cubicBezTo>
                  <a:pt x="88303" y="27500"/>
                  <a:pt x="89673" y="26097"/>
                  <a:pt x="89673" y="24433"/>
                </a:cubicBezTo>
                <a:cubicBezTo>
                  <a:pt x="89673" y="22737"/>
                  <a:pt x="88303" y="21367"/>
                  <a:pt x="86639" y="21367"/>
                </a:cubicBezTo>
                <a:close/>
                <a:moveTo>
                  <a:pt x="62337" y="20812"/>
                </a:moveTo>
                <a:lnTo>
                  <a:pt x="62337" y="28021"/>
                </a:lnTo>
                <a:lnTo>
                  <a:pt x="46386" y="28021"/>
                </a:lnTo>
                <a:lnTo>
                  <a:pt x="46386" y="20812"/>
                </a:lnTo>
                <a:close/>
                <a:moveTo>
                  <a:pt x="82007" y="10863"/>
                </a:moveTo>
                <a:cubicBezTo>
                  <a:pt x="85726" y="10863"/>
                  <a:pt x="89118" y="12397"/>
                  <a:pt x="91565" y="14843"/>
                </a:cubicBezTo>
                <a:cubicBezTo>
                  <a:pt x="94011" y="17290"/>
                  <a:pt x="95544" y="20682"/>
                  <a:pt x="95544" y="24433"/>
                </a:cubicBezTo>
                <a:cubicBezTo>
                  <a:pt x="95544" y="28152"/>
                  <a:pt x="94011" y="31544"/>
                  <a:pt x="91565" y="33991"/>
                </a:cubicBezTo>
                <a:cubicBezTo>
                  <a:pt x="89118" y="36470"/>
                  <a:pt x="85726" y="37971"/>
                  <a:pt x="82007" y="37971"/>
                </a:cubicBezTo>
                <a:cubicBezTo>
                  <a:pt x="78256" y="37971"/>
                  <a:pt x="74863" y="36470"/>
                  <a:pt x="72417" y="33991"/>
                </a:cubicBezTo>
                <a:cubicBezTo>
                  <a:pt x="69970" y="31544"/>
                  <a:pt x="68437" y="28152"/>
                  <a:pt x="68437" y="24433"/>
                </a:cubicBezTo>
                <a:cubicBezTo>
                  <a:pt x="68437" y="20682"/>
                  <a:pt x="69970" y="17290"/>
                  <a:pt x="72417" y="14843"/>
                </a:cubicBezTo>
                <a:cubicBezTo>
                  <a:pt x="74863" y="12397"/>
                  <a:pt x="78256" y="10863"/>
                  <a:pt x="82007" y="10863"/>
                </a:cubicBezTo>
                <a:close/>
                <a:moveTo>
                  <a:pt x="99948" y="32425"/>
                </a:moveTo>
                <a:lnTo>
                  <a:pt x="129665" y="40384"/>
                </a:lnTo>
                <a:cubicBezTo>
                  <a:pt x="130382" y="40580"/>
                  <a:pt x="130937" y="41069"/>
                  <a:pt x="131296" y="41657"/>
                </a:cubicBezTo>
                <a:cubicBezTo>
                  <a:pt x="131622" y="42244"/>
                  <a:pt x="131752" y="42961"/>
                  <a:pt x="131556" y="43679"/>
                </a:cubicBezTo>
                <a:cubicBezTo>
                  <a:pt x="131393" y="44331"/>
                  <a:pt x="130969" y="44886"/>
                  <a:pt x="130415" y="45212"/>
                </a:cubicBezTo>
                <a:cubicBezTo>
                  <a:pt x="129927" y="45491"/>
                  <a:pt x="129456" y="45654"/>
                  <a:pt x="128942" y="45654"/>
                </a:cubicBezTo>
                <a:cubicBezTo>
                  <a:pt x="128734" y="45654"/>
                  <a:pt x="128520" y="45627"/>
                  <a:pt x="128294" y="45571"/>
                </a:cubicBezTo>
                <a:lnTo>
                  <a:pt x="96947" y="37155"/>
                </a:lnTo>
                <a:cubicBezTo>
                  <a:pt x="98186" y="35752"/>
                  <a:pt x="99165" y="34154"/>
                  <a:pt x="99948" y="32425"/>
                </a:cubicBezTo>
                <a:close/>
                <a:moveTo>
                  <a:pt x="86867" y="43483"/>
                </a:moveTo>
                <a:lnTo>
                  <a:pt x="86867" y="50007"/>
                </a:lnTo>
                <a:lnTo>
                  <a:pt x="77114" y="50007"/>
                </a:lnTo>
                <a:lnTo>
                  <a:pt x="77114" y="43483"/>
                </a:lnTo>
                <a:cubicBezTo>
                  <a:pt x="78680" y="43875"/>
                  <a:pt x="80311" y="44070"/>
                  <a:pt x="82007" y="44070"/>
                </a:cubicBezTo>
                <a:cubicBezTo>
                  <a:pt x="83671" y="44070"/>
                  <a:pt x="85302" y="43875"/>
                  <a:pt x="86867" y="43483"/>
                </a:cubicBezTo>
                <a:close/>
                <a:moveTo>
                  <a:pt x="98088" y="56107"/>
                </a:moveTo>
                <a:cubicBezTo>
                  <a:pt x="99230" y="56107"/>
                  <a:pt x="100241" y="56564"/>
                  <a:pt x="100992" y="57314"/>
                </a:cubicBezTo>
                <a:cubicBezTo>
                  <a:pt x="101709" y="58064"/>
                  <a:pt x="102199" y="59108"/>
                  <a:pt x="102199" y="60217"/>
                </a:cubicBezTo>
                <a:lnTo>
                  <a:pt x="102199" y="63120"/>
                </a:lnTo>
                <a:lnTo>
                  <a:pt x="61815" y="63120"/>
                </a:lnTo>
                <a:lnTo>
                  <a:pt x="61815" y="60217"/>
                </a:lnTo>
                <a:cubicBezTo>
                  <a:pt x="61815" y="59108"/>
                  <a:pt x="62272" y="58064"/>
                  <a:pt x="62990" y="57314"/>
                </a:cubicBezTo>
                <a:cubicBezTo>
                  <a:pt x="63740" y="56564"/>
                  <a:pt x="64784" y="56107"/>
                  <a:pt x="65893" y="56107"/>
                </a:cubicBezTo>
                <a:close/>
                <a:moveTo>
                  <a:pt x="82007" y="116650"/>
                </a:moveTo>
                <a:cubicBezTo>
                  <a:pt x="85399" y="116650"/>
                  <a:pt x="88498" y="118020"/>
                  <a:pt x="90749" y="120270"/>
                </a:cubicBezTo>
                <a:cubicBezTo>
                  <a:pt x="92967" y="122521"/>
                  <a:pt x="94370" y="125620"/>
                  <a:pt x="94370" y="129013"/>
                </a:cubicBezTo>
                <a:cubicBezTo>
                  <a:pt x="94370" y="132438"/>
                  <a:pt x="92967" y="135537"/>
                  <a:pt x="90749" y="137755"/>
                </a:cubicBezTo>
                <a:cubicBezTo>
                  <a:pt x="88498" y="140005"/>
                  <a:pt x="85399" y="141375"/>
                  <a:pt x="82007" y="141375"/>
                </a:cubicBezTo>
                <a:cubicBezTo>
                  <a:pt x="78582" y="141375"/>
                  <a:pt x="75483" y="140005"/>
                  <a:pt x="73232" y="137755"/>
                </a:cubicBezTo>
                <a:cubicBezTo>
                  <a:pt x="71014" y="135537"/>
                  <a:pt x="69611" y="132438"/>
                  <a:pt x="69611" y="129013"/>
                </a:cubicBezTo>
                <a:cubicBezTo>
                  <a:pt x="69611" y="125620"/>
                  <a:pt x="71014" y="122521"/>
                  <a:pt x="73232" y="120270"/>
                </a:cubicBezTo>
                <a:cubicBezTo>
                  <a:pt x="75483" y="118020"/>
                  <a:pt x="78582" y="116650"/>
                  <a:pt x="82007" y="116650"/>
                </a:cubicBezTo>
                <a:close/>
                <a:moveTo>
                  <a:pt x="82007" y="110517"/>
                </a:moveTo>
                <a:cubicBezTo>
                  <a:pt x="76886" y="110517"/>
                  <a:pt x="72254" y="112605"/>
                  <a:pt x="68926" y="115932"/>
                </a:cubicBezTo>
                <a:cubicBezTo>
                  <a:pt x="65566" y="119292"/>
                  <a:pt x="63511" y="123924"/>
                  <a:pt x="63511" y="129013"/>
                </a:cubicBezTo>
                <a:cubicBezTo>
                  <a:pt x="63511" y="134134"/>
                  <a:pt x="65566" y="138733"/>
                  <a:pt x="68926" y="142093"/>
                </a:cubicBezTo>
                <a:cubicBezTo>
                  <a:pt x="72254" y="145453"/>
                  <a:pt x="76886" y="147508"/>
                  <a:pt x="82007" y="147508"/>
                </a:cubicBezTo>
                <a:cubicBezTo>
                  <a:pt x="87096" y="147508"/>
                  <a:pt x="91728" y="145453"/>
                  <a:pt x="95055" y="142093"/>
                </a:cubicBezTo>
                <a:cubicBezTo>
                  <a:pt x="98415" y="138733"/>
                  <a:pt x="100470" y="134134"/>
                  <a:pt x="100470" y="129013"/>
                </a:cubicBezTo>
                <a:cubicBezTo>
                  <a:pt x="100470" y="123924"/>
                  <a:pt x="98415" y="119292"/>
                  <a:pt x="95055" y="115932"/>
                </a:cubicBezTo>
                <a:cubicBezTo>
                  <a:pt x="91728" y="112605"/>
                  <a:pt x="87096" y="110517"/>
                  <a:pt x="82007" y="110517"/>
                </a:cubicBezTo>
                <a:close/>
                <a:moveTo>
                  <a:pt x="113355" y="103243"/>
                </a:moveTo>
                <a:lnTo>
                  <a:pt x="113355" y="154815"/>
                </a:lnTo>
                <a:lnTo>
                  <a:pt x="50627" y="154815"/>
                </a:lnTo>
                <a:lnTo>
                  <a:pt x="50627" y="103243"/>
                </a:lnTo>
                <a:close/>
                <a:moveTo>
                  <a:pt x="129031" y="1"/>
                </a:moveTo>
                <a:cubicBezTo>
                  <a:pt x="128290" y="1"/>
                  <a:pt x="127538" y="95"/>
                  <a:pt x="126794" y="295"/>
                </a:cubicBezTo>
                <a:lnTo>
                  <a:pt x="94207" y="9037"/>
                </a:lnTo>
                <a:cubicBezTo>
                  <a:pt x="90847" y="6362"/>
                  <a:pt x="86606" y="4764"/>
                  <a:pt x="82007" y="4764"/>
                </a:cubicBezTo>
                <a:cubicBezTo>
                  <a:pt x="76559" y="4764"/>
                  <a:pt x="71634" y="6949"/>
                  <a:pt x="68078" y="10505"/>
                </a:cubicBezTo>
                <a:cubicBezTo>
                  <a:pt x="66839" y="11777"/>
                  <a:pt x="65762" y="13179"/>
                  <a:pt x="64881" y="14713"/>
                </a:cubicBezTo>
                <a:lnTo>
                  <a:pt x="43352" y="14713"/>
                </a:lnTo>
                <a:cubicBezTo>
                  <a:pt x="41656" y="14713"/>
                  <a:pt x="40286" y="16083"/>
                  <a:pt x="40286" y="17779"/>
                </a:cubicBezTo>
                <a:lnTo>
                  <a:pt x="40286" y="21367"/>
                </a:lnTo>
                <a:lnTo>
                  <a:pt x="35687" y="21367"/>
                </a:lnTo>
                <a:cubicBezTo>
                  <a:pt x="30272" y="21367"/>
                  <a:pt x="25379" y="23585"/>
                  <a:pt x="21823" y="27141"/>
                </a:cubicBezTo>
                <a:cubicBezTo>
                  <a:pt x="18235" y="30696"/>
                  <a:pt x="16017" y="35622"/>
                  <a:pt x="16017" y="41037"/>
                </a:cubicBezTo>
                <a:lnTo>
                  <a:pt x="16017" y="90162"/>
                </a:lnTo>
                <a:lnTo>
                  <a:pt x="14353" y="90162"/>
                </a:lnTo>
                <a:cubicBezTo>
                  <a:pt x="12820" y="90162"/>
                  <a:pt x="11548" y="90619"/>
                  <a:pt x="10537" y="91500"/>
                </a:cubicBezTo>
                <a:cubicBezTo>
                  <a:pt x="9526" y="92380"/>
                  <a:pt x="8906" y="93587"/>
                  <a:pt x="8677" y="95088"/>
                </a:cubicBezTo>
                <a:lnTo>
                  <a:pt x="5415" y="118281"/>
                </a:lnTo>
                <a:cubicBezTo>
                  <a:pt x="5187" y="119944"/>
                  <a:pt x="6361" y="121477"/>
                  <a:pt x="8025" y="121706"/>
                </a:cubicBezTo>
                <a:cubicBezTo>
                  <a:pt x="8164" y="121725"/>
                  <a:pt x="8303" y="121734"/>
                  <a:pt x="8439" y="121734"/>
                </a:cubicBezTo>
                <a:cubicBezTo>
                  <a:pt x="9936" y="121734"/>
                  <a:pt x="11241" y="120621"/>
                  <a:pt x="11450" y="119096"/>
                </a:cubicBezTo>
                <a:lnTo>
                  <a:pt x="14679" y="96295"/>
                </a:lnTo>
                <a:lnTo>
                  <a:pt x="23487" y="96295"/>
                </a:lnTo>
                <a:lnTo>
                  <a:pt x="31740" y="154815"/>
                </a:lnTo>
                <a:lnTo>
                  <a:pt x="6427" y="154815"/>
                </a:lnTo>
                <a:lnTo>
                  <a:pt x="9526" y="132829"/>
                </a:lnTo>
                <a:cubicBezTo>
                  <a:pt x="9754" y="131165"/>
                  <a:pt x="8580" y="129600"/>
                  <a:pt x="6916" y="129371"/>
                </a:cubicBezTo>
                <a:cubicBezTo>
                  <a:pt x="6777" y="129352"/>
                  <a:pt x="6638" y="129343"/>
                  <a:pt x="6502" y="129343"/>
                </a:cubicBezTo>
                <a:cubicBezTo>
                  <a:pt x="5005" y="129343"/>
                  <a:pt x="3700" y="130457"/>
                  <a:pt x="3491" y="131981"/>
                </a:cubicBezTo>
                <a:lnTo>
                  <a:pt x="229" y="155141"/>
                </a:lnTo>
                <a:cubicBezTo>
                  <a:pt x="1" y="156674"/>
                  <a:pt x="294" y="158109"/>
                  <a:pt x="1338" y="159284"/>
                </a:cubicBezTo>
                <a:cubicBezTo>
                  <a:pt x="2317" y="160425"/>
                  <a:pt x="3752" y="160915"/>
                  <a:pt x="5252" y="160915"/>
                </a:cubicBezTo>
                <a:lnTo>
                  <a:pt x="32914" y="160915"/>
                </a:lnTo>
                <a:cubicBezTo>
                  <a:pt x="34675" y="160915"/>
                  <a:pt x="36111" y="160425"/>
                  <a:pt x="37122" y="159055"/>
                </a:cubicBezTo>
                <a:cubicBezTo>
                  <a:pt x="37905" y="158012"/>
                  <a:pt x="38166" y="156739"/>
                  <a:pt x="37970" y="155141"/>
                </a:cubicBezTo>
                <a:lnTo>
                  <a:pt x="29489" y="95088"/>
                </a:lnTo>
                <a:cubicBezTo>
                  <a:pt x="29293" y="93620"/>
                  <a:pt x="28641" y="92413"/>
                  <a:pt x="27630" y="91532"/>
                </a:cubicBezTo>
                <a:cubicBezTo>
                  <a:pt x="26618" y="90619"/>
                  <a:pt x="25314" y="90162"/>
                  <a:pt x="23846" y="90162"/>
                </a:cubicBezTo>
                <a:lnTo>
                  <a:pt x="22149" y="90162"/>
                </a:lnTo>
                <a:lnTo>
                  <a:pt x="22149" y="41037"/>
                </a:lnTo>
                <a:cubicBezTo>
                  <a:pt x="22149" y="37318"/>
                  <a:pt x="23683" y="33926"/>
                  <a:pt x="26129" y="31447"/>
                </a:cubicBezTo>
                <a:cubicBezTo>
                  <a:pt x="28576" y="29000"/>
                  <a:pt x="31968" y="27500"/>
                  <a:pt x="35687" y="27500"/>
                </a:cubicBezTo>
                <a:lnTo>
                  <a:pt x="40286" y="27500"/>
                </a:lnTo>
                <a:lnTo>
                  <a:pt x="40286" y="31088"/>
                </a:lnTo>
                <a:cubicBezTo>
                  <a:pt x="40286" y="32751"/>
                  <a:pt x="41656" y="34121"/>
                  <a:pt x="43352" y="34121"/>
                </a:cubicBezTo>
                <a:lnTo>
                  <a:pt x="64881" y="34121"/>
                </a:lnTo>
                <a:cubicBezTo>
                  <a:pt x="65762" y="35655"/>
                  <a:pt x="66839" y="37090"/>
                  <a:pt x="68078" y="38329"/>
                </a:cubicBezTo>
                <a:cubicBezTo>
                  <a:pt x="68992" y="39210"/>
                  <a:pt x="69938" y="40026"/>
                  <a:pt x="70981" y="40711"/>
                </a:cubicBezTo>
                <a:lnTo>
                  <a:pt x="70981" y="50007"/>
                </a:lnTo>
                <a:lnTo>
                  <a:pt x="65893" y="50007"/>
                </a:lnTo>
                <a:cubicBezTo>
                  <a:pt x="63087" y="50007"/>
                  <a:pt x="60543" y="51149"/>
                  <a:pt x="58684" y="53008"/>
                </a:cubicBezTo>
                <a:cubicBezTo>
                  <a:pt x="56824" y="54868"/>
                  <a:pt x="55683" y="57412"/>
                  <a:pt x="55683" y="60217"/>
                </a:cubicBezTo>
                <a:lnTo>
                  <a:pt x="55683" y="63479"/>
                </a:lnTo>
                <a:cubicBezTo>
                  <a:pt x="52975" y="64066"/>
                  <a:pt x="50561" y="65404"/>
                  <a:pt x="48669" y="67328"/>
                </a:cubicBezTo>
                <a:cubicBezTo>
                  <a:pt x="46092" y="69905"/>
                  <a:pt x="44494" y="73461"/>
                  <a:pt x="44494" y="77375"/>
                </a:cubicBezTo>
                <a:lnTo>
                  <a:pt x="44494" y="171288"/>
                </a:lnTo>
                <a:cubicBezTo>
                  <a:pt x="44494" y="172952"/>
                  <a:pt x="44625" y="174648"/>
                  <a:pt x="44853" y="176344"/>
                </a:cubicBezTo>
                <a:cubicBezTo>
                  <a:pt x="45081" y="178073"/>
                  <a:pt x="45440" y="179736"/>
                  <a:pt x="45897" y="181335"/>
                </a:cubicBezTo>
                <a:cubicBezTo>
                  <a:pt x="46276" y="182688"/>
                  <a:pt x="47486" y="183570"/>
                  <a:pt x="48818" y="183570"/>
                </a:cubicBezTo>
                <a:cubicBezTo>
                  <a:pt x="49092" y="183570"/>
                  <a:pt x="49370" y="183533"/>
                  <a:pt x="49648" y="183455"/>
                </a:cubicBezTo>
                <a:cubicBezTo>
                  <a:pt x="51279" y="183031"/>
                  <a:pt x="52225" y="181335"/>
                  <a:pt x="51768" y="179704"/>
                </a:cubicBezTo>
                <a:cubicBezTo>
                  <a:pt x="51377" y="178334"/>
                  <a:pt x="51083" y="176964"/>
                  <a:pt x="50888" y="175561"/>
                </a:cubicBezTo>
                <a:cubicBezTo>
                  <a:pt x="50724" y="174191"/>
                  <a:pt x="50627" y="172756"/>
                  <a:pt x="50627" y="171288"/>
                </a:cubicBezTo>
                <a:lnTo>
                  <a:pt x="50627" y="160915"/>
                </a:lnTo>
                <a:lnTo>
                  <a:pt x="113616" y="160915"/>
                </a:lnTo>
                <a:cubicBezTo>
                  <a:pt x="113713" y="162905"/>
                  <a:pt x="113616" y="164536"/>
                  <a:pt x="113550" y="166297"/>
                </a:cubicBezTo>
                <a:cubicBezTo>
                  <a:pt x="113452" y="167830"/>
                  <a:pt x="113355" y="169494"/>
                  <a:pt x="113355" y="171288"/>
                </a:cubicBezTo>
                <a:cubicBezTo>
                  <a:pt x="113355" y="179900"/>
                  <a:pt x="109832" y="187728"/>
                  <a:pt x="104156" y="193437"/>
                </a:cubicBezTo>
                <a:cubicBezTo>
                  <a:pt x="98480" y="199113"/>
                  <a:pt x="90619" y="202668"/>
                  <a:pt x="82007" y="202668"/>
                </a:cubicBezTo>
                <a:cubicBezTo>
                  <a:pt x="77147" y="202668"/>
                  <a:pt x="72547" y="201559"/>
                  <a:pt x="68470" y="199569"/>
                </a:cubicBezTo>
                <a:cubicBezTo>
                  <a:pt x="64196" y="197514"/>
                  <a:pt x="60478" y="194513"/>
                  <a:pt x="57509" y="190860"/>
                </a:cubicBezTo>
                <a:cubicBezTo>
                  <a:pt x="56915" y="190117"/>
                  <a:pt x="56036" y="189734"/>
                  <a:pt x="55148" y="189734"/>
                </a:cubicBezTo>
                <a:cubicBezTo>
                  <a:pt x="54475" y="189734"/>
                  <a:pt x="53798" y="189953"/>
                  <a:pt x="53236" y="190403"/>
                </a:cubicBezTo>
                <a:cubicBezTo>
                  <a:pt x="51931" y="191447"/>
                  <a:pt x="51736" y="193372"/>
                  <a:pt x="52779" y="194676"/>
                </a:cubicBezTo>
                <a:cubicBezTo>
                  <a:pt x="56270" y="199047"/>
                  <a:pt x="60739" y="202603"/>
                  <a:pt x="65827" y="205082"/>
                </a:cubicBezTo>
                <a:cubicBezTo>
                  <a:pt x="70720" y="207431"/>
                  <a:pt x="76233" y="208768"/>
                  <a:pt x="82007" y="208768"/>
                </a:cubicBezTo>
                <a:cubicBezTo>
                  <a:pt x="92315" y="208768"/>
                  <a:pt x="101677" y="204560"/>
                  <a:pt x="108462" y="197743"/>
                </a:cubicBezTo>
                <a:cubicBezTo>
                  <a:pt x="115279" y="190958"/>
                  <a:pt x="119487" y="181596"/>
                  <a:pt x="119487" y="171288"/>
                </a:cubicBezTo>
                <a:cubicBezTo>
                  <a:pt x="119487" y="169363"/>
                  <a:pt x="119552" y="167928"/>
                  <a:pt x="119618" y="166591"/>
                </a:cubicBezTo>
                <a:cubicBezTo>
                  <a:pt x="119781" y="163851"/>
                  <a:pt x="119911" y="161404"/>
                  <a:pt x="119487" y="157718"/>
                </a:cubicBezTo>
                <a:lnTo>
                  <a:pt x="119487" y="100177"/>
                </a:lnTo>
                <a:lnTo>
                  <a:pt x="119487" y="87683"/>
                </a:lnTo>
                <a:cubicBezTo>
                  <a:pt x="119487" y="85987"/>
                  <a:pt x="118117" y="84617"/>
                  <a:pt x="116421" y="84617"/>
                </a:cubicBezTo>
                <a:cubicBezTo>
                  <a:pt x="114725" y="84617"/>
                  <a:pt x="113355" y="85987"/>
                  <a:pt x="113355" y="87683"/>
                </a:cubicBezTo>
                <a:lnTo>
                  <a:pt x="113355" y="97110"/>
                </a:lnTo>
                <a:lnTo>
                  <a:pt x="50627" y="97110"/>
                </a:lnTo>
                <a:lnTo>
                  <a:pt x="50627" y="77375"/>
                </a:lnTo>
                <a:cubicBezTo>
                  <a:pt x="50627" y="75125"/>
                  <a:pt x="51540" y="73102"/>
                  <a:pt x="53008" y="71634"/>
                </a:cubicBezTo>
                <a:cubicBezTo>
                  <a:pt x="54541" y="70101"/>
                  <a:pt x="56563" y="69253"/>
                  <a:pt x="58749" y="69253"/>
                </a:cubicBezTo>
                <a:lnTo>
                  <a:pt x="105232" y="69253"/>
                </a:lnTo>
                <a:cubicBezTo>
                  <a:pt x="107026" y="69253"/>
                  <a:pt x="108657" y="69808"/>
                  <a:pt x="109962" y="70786"/>
                </a:cubicBezTo>
                <a:cubicBezTo>
                  <a:pt x="111365" y="71765"/>
                  <a:pt x="112409" y="73167"/>
                  <a:pt x="112963" y="74798"/>
                </a:cubicBezTo>
                <a:cubicBezTo>
                  <a:pt x="113379" y="76071"/>
                  <a:pt x="114560" y="76889"/>
                  <a:pt x="115831" y="76889"/>
                </a:cubicBezTo>
                <a:cubicBezTo>
                  <a:pt x="116156" y="76889"/>
                  <a:pt x="116487" y="76836"/>
                  <a:pt x="116812" y="76723"/>
                </a:cubicBezTo>
                <a:cubicBezTo>
                  <a:pt x="118411" y="76201"/>
                  <a:pt x="119259" y="74472"/>
                  <a:pt x="118737" y="72874"/>
                </a:cubicBezTo>
                <a:cubicBezTo>
                  <a:pt x="117791" y="70036"/>
                  <a:pt x="115932" y="67557"/>
                  <a:pt x="113550" y="65828"/>
                </a:cubicBezTo>
                <a:cubicBezTo>
                  <a:pt x="111985" y="64719"/>
                  <a:pt x="110223" y="63903"/>
                  <a:pt x="108299" y="63479"/>
                </a:cubicBezTo>
                <a:lnTo>
                  <a:pt x="108299" y="60217"/>
                </a:lnTo>
                <a:cubicBezTo>
                  <a:pt x="108299" y="57412"/>
                  <a:pt x="107157" y="54868"/>
                  <a:pt x="105297" y="53008"/>
                </a:cubicBezTo>
                <a:cubicBezTo>
                  <a:pt x="103471" y="51149"/>
                  <a:pt x="100894" y="50007"/>
                  <a:pt x="98088" y="50007"/>
                </a:cubicBezTo>
                <a:lnTo>
                  <a:pt x="93000" y="50007"/>
                </a:lnTo>
                <a:lnTo>
                  <a:pt x="93000" y="42439"/>
                </a:lnTo>
                <a:lnTo>
                  <a:pt x="126696" y="51443"/>
                </a:lnTo>
                <a:cubicBezTo>
                  <a:pt x="127408" y="51644"/>
                  <a:pt x="128186" y="51746"/>
                  <a:pt x="128976" y="51746"/>
                </a:cubicBezTo>
                <a:cubicBezTo>
                  <a:pt x="130612" y="51746"/>
                  <a:pt x="132303" y="51311"/>
                  <a:pt x="133579" y="50431"/>
                </a:cubicBezTo>
                <a:cubicBezTo>
                  <a:pt x="135406" y="49322"/>
                  <a:pt x="136874" y="47496"/>
                  <a:pt x="137461" y="45245"/>
                </a:cubicBezTo>
                <a:cubicBezTo>
                  <a:pt x="138080" y="42929"/>
                  <a:pt x="137689" y="40547"/>
                  <a:pt x="136580" y="38590"/>
                </a:cubicBezTo>
                <a:cubicBezTo>
                  <a:pt x="135438" y="36633"/>
                  <a:pt x="133579" y="35133"/>
                  <a:pt x="131230" y="34513"/>
                </a:cubicBezTo>
                <a:lnTo>
                  <a:pt x="101546" y="26554"/>
                </a:lnTo>
                <a:cubicBezTo>
                  <a:pt x="101579" y="26097"/>
                  <a:pt x="101611" y="25673"/>
                  <a:pt x="101644" y="25216"/>
                </a:cubicBezTo>
                <a:lnTo>
                  <a:pt x="131328" y="17257"/>
                </a:lnTo>
                <a:cubicBezTo>
                  <a:pt x="133546" y="16670"/>
                  <a:pt x="135471" y="15169"/>
                  <a:pt x="136645" y="13179"/>
                </a:cubicBezTo>
                <a:cubicBezTo>
                  <a:pt x="137819" y="11124"/>
                  <a:pt x="138113" y="8808"/>
                  <a:pt x="137526" y="6492"/>
                </a:cubicBezTo>
                <a:cubicBezTo>
                  <a:pt x="136939" y="4274"/>
                  <a:pt x="135438" y="2350"/>
                  <a:pt x="133448" y="1175"/>
                </a:cubicBezTo>
                <a:cubicBezTo>
                  <a:pt x="132120" y="423"/>
                  <a:pt x="130597" y="1"/>
                  <a:pt x="1290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49"/>
          <p:cNvSpPr/>
          <p:nvPr/>
        </p:nvSpPr>
        <p:spPr>
          <a:xfrm>
            <a:off x="3150929" y="3021580"/>
            <a:ext cx="345398" cy="407098"/>
          </a:xfrm>
          <a:custGeom>
            <a:avLst/>
            <a:gdLst/>
            <a:ahLst/>
            <a:cxnLst/>
            <a:rect l="l" t="t" r="r" b="b"/>
            <a:pathLst>
              <a:path w="177127" h="208768" extrusionOk="0">
                <a:moveTo>
                  <a:pt x="63838" y="13407"/>
                </a:moveTo>
                <a:cubicBezTo>
                  <a:pt x="60739" y="13407"/>
                  <a:pt x="57901" y="14679"/>
                  <a:pt x="55878" y="16701"/>
                </a:cubicBezTo>
                <a:cubicBezTo>
                  <a:pt x="53823" y="18756"/>
                  <a:pt x="52551" y="21594"/>
                  <a:pt x="52551" y="24693"/>
                </a:cubicBezTo>
                <a:cubicBezTo>
                  <a:pt x="52551" y="27792"/>
                  <a:pt x="53823" y="30597"/>
                  <a:pt x="55878" y="32652"/>
                </a:cubicBezTo>
                <a:cubicBezTo>
                  <a:pt x="57901" y="34708"/>
                  <a:pt x="60739" y="35980"/>
                  <a:pt x="63838" y="35980"/>
                </a:cubicBezTo>
                <a:lnTo>
                  <a:pt x="81648" y="35980"/>
                </a:lnTo>
                <a:cubicBezTo>
                  <a:pt x="83312" y="35980"/>
                  <a:pt x="84682" y="34610"/>
                  <a:pt x="84682" y="32913"/>
                </a:cubicBezTo>
                <a:cubicBezTo>
                  <a:pt x="84682" y="31217"/>
                  <a:pt x="83344" y="29847"/>
                  <a:pt x="81648" y="29847"/>
                </a:cubicBezTo>
                <a:lnTo>
                  <a:pt x="63838" y="29847"/>
                </a:lnTo>
                <a:cubicBezTo>
                  <a:pt x="62402" y="29847"/>
                  <a:pt x="61130" y="29260"/>
                  <a:pt x="60184" y="28314"/>
                </a:cubicBezTo>
                <a:cubicBezTo>
                  <a:pt x="59238" y="27401"/>
                  <a:pt x="58651" y="26096"/>
                  <a:pt x="58651" y="24693"/>
                </a:cubicBezTo>
                <a:cubicBezTo>
                  <a:pt x="58651" y="23258"/>
                  <a:pt x="59238" y="21986"/>
                  <a:pt x="60184" y="21040"/>
                </a:cubicBezTo>
                <a:cubicBezTo>
                  <a:pt x="61130" y="20094"/>
                  <a:pt x="62402" y="19507"/>
                  <a:pt x="63838" y="19507"/>
                </a:cubicBezTo>
                <a:lnTo>
                  <a:pt x="113289" y="19507"/>
                </a:lnTo>
                <a:cubicBezTo>
                  <a:pt x="114692" y="19507"/>
                  <a:pt x="115997" y="20094"/>
                  <a:pt x="116943" y="21040"/>
                </a:cubicBezTo>
                <a:cubicBezTo>
                  <a:pt x="117889" y="21986"/>
                  <a:pt x="118476" y="23258"/>
                  <a:pt x="118476" y="24693"/>
                </a:cubicBezTo>
                <a:cubicBezTo>
                  <a:pt x="118476" y="26096"/>
                  <a:pt x="117889" y="27401"/>
                  <a:pt x="116943" y="28314"/>
                </a:cubicBezTo>
                <a:cubicBezTo>
                  <a:pt x="115997" y="29260"/>
                  <a:pt x="114692" y="29847"/>
                  <a:pt x="113289" y="29847"/>
                </a:cubicBezTo>
                <a:lnTo>
                  <a:pt x="95479" y="29847"/>
                </a:lnTo>
                <a:cubicBezTo>
                  <a:pt x="93815" y="29847"/>
                  <a:pt x="92445" y="31217"/>
                  <a:pt x="92445" y="32913"/>
                </a:cubicBezTo>
                <a:cubicBezTo>
                  <a:pt x="92445" y="34610"/>
                  <a:pt x="93783" y="35980"/>
                  <a:pt x="95479" y="35980"/>
                </a:cubicBezTo>
                <a:lnTo>
                  <a:pt x="113289" y="35980"/>
                </a:lnTo>
                <a:cubicBezTo>
                  <a:pt x="116388" y="35980"/>
                  <a:pt x="119226" y="34708"/>
                  <a:pt x="121249" y="32652"/>
                </a:cubicBezTo>
                <a:cubicBezTo>
                  <a:pt x="123304" y="30597"/>
                  <a:pt x="124576" y="27792"/>
                  <a:pt x="124576" y="24693"/>
                </a:cubicBezTo>
                <a:cubicBezTo>
                  <a:pt x="124576" y="21594"/>
                  <a:pt x="123304" y="18756"/>
                  <a:pt x="121249" y="16701"/>
                </a:cubicBezTo>
                <a:cubicBezTo>
                  <a:pt x="119226" y="14679"/>
                  <a:pt x="116388" y="13407"/>
                  <a:pt x="113289" y="13407"/>
                </a:cubicBezTo>
                <a:close/>
                <a:moveTo>
                  <a:pt x="67426" y="62598"/>
                </a:moveTo>
                <a:lnTo>
                  <a:pt x="67426" y="85497"/>
                </a:lnTo>
                <a:lnTo>
                  <a:pt x="62631" y="85497"/>
                </a:lnTo>
                <a:lnTo>
                  <a:pt x="62631" y="62598"/>
                </a:lnTo>
                <a:close/>
                <a:moveTo>
                  <a:pt x="118476" y="62663"/>
                </a:moveTo>
                <a:lnTo>
                  <a:pt x="118476" y="85497"/>
                </a:lnTo>
                <a:lnTo>
                  <a:pt x="113648" y="85497"/>
                </a:lnTo>
                <a:lnTo>
                  <a:pt x="113648" y="62663"/>
                </a:lnTo>
                <a:close/>
                <a:moveTo>
                  <a:pt x="56498" y="73721"/>
                </a:moveTo>
                <a:lnTo>
                  <a:pt x="56498" y="85497"/>
                </a:lnTo>
                <a:lnTo>
                  <a:pt x="53204" y="85497"/>
                </a:lnTo>
                <a:cubicBezTo>
                  <a:pt x="52584" y="85497"/>
                  <a:pt x="51964" y="85529"/>
                  <a:pt x="51344" y="85595"/>
                </a:cubicBezTo>
                <a:lnTo>
                  <a:pt x="51344" y="78092"/>
                </a:lnTo>
                <a:cubicBezTo>
                  <a:pt x="51344" y="76885"/>
                  <a:pt x="51834" y="75809"/>
                  <a:pt x="52616" y="75026"/>
                </a:cubicBezTo>
                <a:cubicBezTo>
                  <a:pt x="53432" y="74210"/>
                  <a:pt x="54508" y="73721"/>
                  <a:pt x="55715" y="73721"/>
                </a:cubicBezTo>
                <a:close/>
                <a:moveTo>
                  <a:pt x="107516" y="73721"/>
                </a:moveTo>
                <a:lnTo>
                  <a:pt x="107516" y="85497"/>
                </a:lnTo>
                <a:lnTo>
                  <a:pt x="104221" y="85497"/>
                </a:lnTo>
                <a:cubicBezTo>
                  <a:pt x="103601" y="85497"/>
                  <a:pt x="102982" y="85529"/>
                  <a:pt x="102362" y="85595"/>
                </a:cubicBezTo>
                <a:lnTo>
                  <a:pt x="102362" y="78092"/>
                </a:lnTo>
                <a:cubicBezTo>
                  <a:pt x="102362" y="76885"/>
                  <a:pt x="102851" y="75809"/>
                  <a:pt x="103634" y="75026"/>
                </a:cubicBezTo>
                <a:cubicBezTo>
                  <a:pt x="104449" y="74210"/>
                  <a:pt x="105526" y="73721"/>
                  <a:pt x="106733" y="73721"/>
                </a:cubicBezTo>
                <a:close/>
                <a:moveTo>
                  <a:pt x="45244" y="94500"/>
                </a:moveTo>
                <a:lnTo>
                  <a:pt x="45244" y="121313"/>
                </a:lnTo>
                <a:lnTo>
                  <a:pt x="40580" y="121313"/>
                </a:lnTo>
                <a:lnTo>
                  <a:pt x="40580" y="104220"/>
                </a:lnTo>
                <a:cubicBezTo>
                  <a:pt x="40580" y="100763"/>
                  <a:pt x="42015" y="97631"/>
                  <a:pt x="44298" y="95348"/>
                </a:cubicBezTo>
                <a:cubicBezTo>
                  <a:pt x="44592" y="95054"/>
                  <a:pt x="44918" y="94761"/>
                  <a:pt x="45244" y="94500"/>
                </a:cubicBezTo>
                <a:close/>
                <a:moveTo>
                  <a:pt x="72906" y="91629"/>
                </a:moveTo>
                <a:cubicBezTo>
                  <a:pt x="76364" y="91629"/>
                  <a:pt x="79495" y="93032"/>
                  <a:pt x="81779" y="95348"/>
                </a:cubicBezTo>
                <a:cubicBezTo>
                  <a:pt x="84095" y="97631"/>
                  <a:pt x="85497" y="100763"/>
                  <a:pt x="85497" y="104220"/>
                </a:cubicBezTo>
                <a:lnTo>
                  <a:pt x="85497" y="121313"/>
                </a:lnTo>
                <a:lnTo>
                  <a:pt x="51344" y="121313"/>
                </a:lnTo>
                <a:lnTo>
                  <a:pt x="51344" y="91760"/>
                </a:lnTo>
                <a:cubicBezTo>
                  <a:pt x="51964" y="91662"/>
                  <a:pt x="52584" y="91629"/>
                  <a:pt x="53204" y="91629"/>
                </a:cubicBezTo>
                <a:close/>
                <a:moveTo>
                  <a:pt x="96262" y="94500"/>
                </a:moveTo>
                <a:lnTo>
                  <a:pt x="96262" y="121313"/>
                </a:lnTo>
                <a:lnTo>
                  <a:pt x="91630" y="121313"/>
                </a:lnTo>
                <a:lnTo>
                  <a:pt x="91630" y="104220"/>
                </a:lnTo>
                <a:cubicBezTo>
                  <a:pt x="91630" y="100763"/>
                  <a:pt x="93032" y="97631"/>
                  <a:pt x="95316" y="95348"/>
                </a:cubicBezTo>
                <a:cubicBezTo>
                  <a:pt x="95609" y="95054"/>
                  <a:pt x="95936" y="94761"/>
                  <a:pt x="96262" y="94500"/>
                </a:cubicBezTo>
                <a:close/>
                <a:moveTo>
                  <a:pt x="123924" y="91629"/>
                </a:moveTo>
                <a:cubicBezTo>
                  <a:pt x="127381" y="91629"/>
                  <a:pt x="130545" y="93032"/>
                  <a:pt x="132796" y="95348"/>
                </a:cubicBezTo>
                <a:cubicBezTo>
                  <a:pt x="135112" y="97631"/>
                  <a:pt x="136515" y="100763"/>
                  <a:pt x="136515" y="104220"/>
                </a:cubicBezTo>
                <a:lnTo>
                  <a:pt x="136515" y="121313"/>
                </a:lnTo>
                <a:lnTo>
                  <a:pt x="102362" y="121313"/>
                </a:lnTo>
                <a:lnTo>
                  <a:pt x="102362" y="91760"/>
                </a:lnTo>
                <a:cubicBezTo>
                  <a:pt x="102982" y="91662"/>
                  <a:pt x="103601" y="91629"/>
                  <a:pt x="104221" y="91629"/>
                </a:cubicBezTo>
                <a:close/>
                <a:moveTo>
                  <a:pt x="45244" y="127446"/>
                </a:moveTo>
                <a:lnTo>
                  <a:pt x="45244" y="138341"/>
                </a:lnTo>
                <a:lnTo>
                  <a:pt x="40580" y="138341"/>
                </a:lnTo>
                <a:lnTo>
                  <a:pt x="40580" y="127446"/>
                </a:lnTo>
                <a:close/>
                <a:moveTo>
                  <a:pt x="85497" y="127446"/>
                </a:moveTo>
                <a:lnTo>
                  <a:pt x="85497" y="138341"/>
                </a:lnTo>
                <a:lnTo>
                  <a:pt x="59565" y="138341"/>
                </a:lnTo>
                <a:lnTo>
                  <a:pt x="51344" y="127446"/>
                </a:lnTo>
                <a:close/>
                <a:moveTo>
                  <a:pt x="96262" y="127446"/>
                </a:moveTo>
                <a:lnTo>
                  <a:pt x="96262" y="138341"/>
                </a:lnTo>
                <a:lnTo>
                  <a:pt x="91630" y="138341"/>
                </a:lnTo>
                <a:lnTo>
                  <a:pt x="91630" y="127446"/>
                </a:lnTo>
                <a:close/>
                <a:moveTo>
                  <a:pt x="136515" y="127446"/>
                </a:moveTo>
                <a:lnTo>
                  <a:pt x="136515" y="138341"/>
                </a:lnTo>
                <a:lnTo>
                  <a:pt x="110582" y="138341"/>
                </a:lnTo>
                <a:lnTo>
                  <a:pt x="102362" y="127446"/>
                </a:lnTo>
                <a:close/>
                <a:moveTo>
                  <a:pt x="51344" y="137591"/>
                </a:moveTo>
                <a:lnTo>
                  <a:pt x="63218" y="153150"/>
                </a:lnTo>
                <a:lnTo>
                  <a:pt x="51344" y="157456"/>
                </a:lnTo>
                <a:lnTo>
                  <a:pt x="51344" y="137591"/>
                </a:lnTo>
                <a:close/>
                <a:moveTo>
                  <a:pt x="102362" y="137591"/>
                </a:moveTo>
                <a:lnTo>
                  <a:pt x="114235" y="153150"/>
                </a:lnTo>
                <a:lnTo>
                  <a:pt x="102362" y="157456"/>
                </a:lnTo>
                <a:lnTo>
                  <a:pt x="102362" y="137591"/>
                </a:lnTo>
                <a:close/>
                <a:moveTo>
                  <a:pt x="18137" y="43254"/>
                </a:moveTo>
                <a:cubicBezTo>
                  <a:pt x="16441" y="43254"/>
                  <a:pt x="15071" y="44624"/>
                  <a:pt x="15071" y="46288"/>
                </a:cubicBezTo>
                <a:lnTo>
                  <a:pt x="15071" y="164698"/>
                </a:lnTo>
                <a:cubicBezTo>
                  <a:pt x="15071" y="166394"/>
                  <a:pt x="16441" y="167764"/>
                  <a:pt x="18137" y="167764"/>
                </a:cubicBezTo>
                <a:cubicBezTo>
                  <a:pt x="19834" y="167764"/>
                  <a:pt x="21204" y="166394"/>
                  <a:pt x="21204" y="164698"/>
                </a:cubicBezTo>
                <a:lnTo>
                  <a:pt x="21204" y="49354"/>
                </a:lnTo>
                <a:lnTo>
                  <a:pt x="155924" y="49354"/>
                </a:lnTo>
                <a:lnTo>
                  <a:pt x="155924" y="58194"/>
                </a:lnTo>
                <a:cubicBezTo>
                  <a:pt x="155924" y="59857"/>
                  <a:pt x="157294" y="61227"/>
                  <a:pt x="158990" y="61227"/>
                </a:cubicBezTo>
                <a:cubicBezTo>
                  <a:pt x="160686" y="61227"/>
                  <a:pt x="162056" y="59857"/>
                  <a:pt x="162056" y="58194"/>
                </a:cubicBezTo>
                <a:lnTo>
                  <a:pt x="162056" y="46288"/>
                </a:lnTo>
                <a:cubicBezTo>
                  <a:pt x="162056" y="44624"/>
                  <a:pt x="160686" y="43254"/>
                  <a:pt x="158990" y="43254"/>
                </a:cubicBezTo>
                <a:close/>
                <a:moveTo>
                  <a:pt x="85497" y="144441"/>
                </a:moveTo>
                <a:lnTo>
                  <a:pt x="85497" y="161501"/>
                </a:lnTo>
                <a:cubicBezTo>
                  <a:pt x="85497" y="164991"/>
                  <a:pt x="84062" y="168155"/>
                  <a:pt x="81779" y="170439"/>
                </a:cubicBezTo>
                <a:cubicBezTo>
                  <a:pt x="79495" y="172722"/>
                  <a:pt x="76364" y="174125"/>
                  <a:pt x="72906" y="174125"/>
                </a:cubicBezTo>
                <a:lnTo>
                  <a:pt x="53204" y="174125"/>
                </a:lnTo>
                <a:cubicBezTo>
                  <a:pt x="49746" y="174125"/>
                  <a:pt x="46582" y="172722"/>
                  <a:pt x="44298" y="170439"/>
                </a:cubicBezTo>
                <a:cubicBezTo>
                  <a:pt x="42015" y="168155"/>
                  <a:pt x="40580" y="164991"/>
                  <a:pt x="40580" y="161501"/>
                </a:cubicBezTo>
                <a:lnTo>
                  <a:pt x="40580" y="144441"/>
                </a:lnTo>
                <a:lnTo>
                  <a:pt x="45244" y="144441"/>
                </a:lnTo>
                <a:lnTo>
                  <a:pt x="45244" y="161827"/>
                </a:lnTo>
                <a:cubicBezTo>
                  <a:pt x="45244" y="163577"/>
                  <a:pt x="46666" y="164882"/>
                  <a:pt x="48280" y="164882"/>
                </a:cubicBezTo>
                <a:cubicBezTo>
                  <a:pt x="48623" y="164882"/>
                  <a:pt x="48974" y="164823"/>
                  <a:pt x="49322" y="164698"/>
                </a:cubicBezTo>
                <a:lnTo>
                  <a:pt x="69090" y="157521"/>
                </a:lnTo>
                <a:cubicBezTo>
                  <a:pt x="69416" y="157423"/>
                  <a:pt x="69742" y="157260"/>
                  <a:pt x="70003" y="157032"/>
                </a:cubicBezTo>
                <a:cubicBezTo>
                  <a:pt x="71340" y="156021"/>
                  <a:pt x="71601" y="154096"/>
                  <a:pt x="70590" y="152759"/>
                </a:cubicBezTo>
                <a:lnTo>
                  <a:pt x="64229" y="144441"/>
                </a:lnTo>
                <a:close/>
                <a:moveTo>
                  <a:pt x="136515" y="144441"/>
                </a:moveTo>
                <a:lnTo>
                  <a:pt x="136515" y="161501"/>
                </a:lnTo>
                <a:cubicBezTo>
                  <a:pt x="136515" y="164991"/>
                  <a:pt x="135112" y="168155"/>
                  <a:pt x="132796" y="170439"/>
                </a:cubicBezTo>
                <a:cubicBezTo>
                  <a:pt x="130545" y="172722"/>
                  <a:pt x="127381" y="174125"/>
                  <a:pt x="123924" y="174125"/>
                </a:cubicBezTo>
                <a:lnTo>
                  <a:pt x="104221" y="174125"/>
                </a:lnTo>
                <a:cubicBezTo>
                  <a:pt x="100763" y="174125"/>
                  <a:pt x="97599" y="172722"/>
                  <a:pt x="95316" y="170439"/>
                </a:cubicBezTo>
                <a:cubicBezTo>
                  <a:pt x="93032" y="168155"/>
                  <a:pt x="91630" y="164991"/>
                  <a:pt x="91630" y="161501"/>
                </a:cubicBezTo>
                <a:lnTo>
                  <a:pt x="91630" y="144441"/>
                </a:lnTo>
                <a:lnTo>
                  <a:pt x="96262" y="144441"/>
                </a:lnTo>
                <a:lnTo>
                  <a:pt x="96262" y="161827"/>
                </a:lnTo>
                <a:cubicBezTo>
                  <a:pt x="96262" y="163577"/>
                  <a:pt x="97683" y="164882"/>
                  <a:pt x="99298" y="164882"/>
                </a:cubicBezTo>
                <a:cubicBezTo>
                  <a:pt x="99640" y="164882"/>
                  <a:pt x="99991" y="164823"/>
                  <a:pt x="100339" y="164698"/>
                </a:cubicBezTo>
                <a:lnTo>
                  <a:pt x="120107" y="157521"/>
                </a:lnTo>
                <a:cubicBezTo>
                  <a:pt x="120433" y="157423"/>
                  <a:pt x="120759" y="157260"/>
                  <a:pt x="121020" y="157032"/>
                </a:cubicBezTo>
                <a:cubicBezTo>
                  <a:pt x="122358" y="156021"/>
                  <a:pt x="122619" y="154096"/>
                  <a:pt x="121607" y="152759"/>
                </a:cubicBezTo>
                <a:lnTo>
                  <a:pt x="115279" y="144441"/>
                </a:lnTo>
                <a:close/>
                <a:moveTo>
                  <a:pt x="62663" y="56498"/>
                </a:moveTo>
                <a:cubicBezTo>
                  <a:pt x="60967" y="56498"/>
                  <a:pt x="59434" y="57183"/>
                  <a:pt x="58325" y="58292"/>
                </a:cubicBezTo>
                <a:cubicBezTo>
                  <a:pt x="57183" y="59401"/>
                  <a:pt x="56498" y="60934"/>
                  <a:pt x="56498" y="62663"/>
                </a:cubicBezTo>
                <a:lnTo>
                  <a:pt x="56498" y="67621"/>
                </a:lnTo>
                <a:lnTo>
                  <a:pt x="55715" y="67621"/>
                </a:lnTo>
                <a:cubicBezTo>
                  <a:pt x="52812" y="67621"/>
                  <a:pt x="50203" y="68795"/>
                  <a:pt x="48311" y="70687"/>
                </a:cubicBezTo>
                <a:cubicBezTo>
                  <a:pt x="46419" y="72579"/>
                  <a:pt x="45244" y="75221"/>
                  <a:pt x="45244" y="78092"/>
                </a:cubicBezTo>
                <a:lnTo>
                  <a:pt x="45244" y="87291"/>
                </a:lnTo>
                <a:cubicBezTo>
                  <a:pt x="43255" y="88237"/>
                  <a:pt x="41493" y="89509"/>
                  <a:pt x="39993" y="91009"/>
                </a:cubicBezTo>
                <a:cubicBezTo>
                  <a:pt x="36600" y="94402"/>
                  <a:pt x="34480" y="99067"/>
                  <a:pt x="34480" y="104220"/>
                </a:cubicBezTo>
                <a:lnTo>
                  <a:pt x="34480" y="124380"/>
                </a:lnTo>
                <a:lnTo>
                  <a:pt x="34480" y="141374"/>
                </a:lnTo>
                <a:lnTo>
                  <a:pt x="34480" y="161534"/>
                </a:lnTo>
                <a:cubicBezTo>
                  <a:pt x="34480" y="166688"/>
                  <a:pt x="36600" y="171352"/>
                  <a:pt x="39993" y="174745"/>
                </a:cubicBezTo>
                <a:cubicBezTo>
                  <a:pt x="43385" y="178137"/>
                  <a:pt x="48050" y="180257"/>
                  <a:pt x="53204" y="180257"/>
                </a:cubicBezTo>
                <a:lnTo>
                  <a:pt x="72906" y="180257"/>
                </a:lnTo>
                <a:cubicBezTo>
                  <a:pt x="78060" y="180257"/>
                  <a:pt x="82725" y="178137"/>
                  <a:pt x="86117" y="174745"/>
                </a:cubicBezTo>
                <a:cubicBezTo>
                  <a:pt x="87030" y="173831"/>
                  <a:pt x="87846" y="172820"/>
                  <a:pt x="88564" y="171744"/>
                </a:cubicBezTo>
                <a:cubicBezTo>
                  <a:pt x="89281" y="172820"/>
                  <a:pt x="90097" y="173831"/>
                  <a:pt x="91010" y="174745"/>
                </a:cubicBezTo>
                <a:cubicBezTo>
                  <a:pt x="94403" y="178137"/>
                  <a:pt x="99067" y="180257"/>
                  <a:pt x="104221" y="180257"/>
                </a:cubicBezTo>
                <a:lnTo>
                  <a:pt x="123924" y="180257"/>
                </a:lnTo>
                <a:cubicBezTo>
                  <a:pt x="129077" y="180257"/>
                  <a:pt x="133742" y="178137"/>
                  <a:pt x="137135" y="174745"/>
                </a:cubicBezTo>
                <a:cubicBezTo>
                  <a:pt x="140527" y="171352"/>
                  <a:pt x="142647" y="166688"/>
                  <a:pt x="142647" y="161534"/>
                </a:cubicBezTo>
                <a:lnTo>
                  <a:pt x="142647" y="104220"/>
                </a:lnTo>
                <a:cubicBezTo>
                  <a:pt x="142647" y="99067"/>
                  <a:pt x="140527" y="94402"/>
                  <a:pt x="137135" y="91009"/>
                </a:cubicBezTo>
                <a:cubicBezTo>
                  <a:pt x="133905" y="87747"/>
                  <a:pt x="129469" y="85692"/>
                  <a:pt x="124576" y="85529"/>
                </a:cubicBezTo>
                <a:lnTo>
                  <a:pt x="124576" y="75254"/>
                </a:lnTo>
                <a:cubicBezTo>
                  <a:pt x="127022" y="75319"/>
                  <a:pt x="129371" y="75548"/>
                  <a:pt x="131589" y="75841"/>
                </a:cubicBezTo>
                <a:cubicBezTo>
                  <a:pt x="134851" y="76265"/>
                  <a:pt x="137917" y="76918"/>
                  <a:pt x="140690" y="77733"/>
                </a:cubicBezTo>
                <a:cubicBezTo>
                  <a:pt x="140974" y="77813"/>
                  <a:pt x="141259" y="77851"/>
                  <a:pt x="141540" y="77851"/>
                </a:cubicBezTo>
                <a:cubicBezTo>
                  <a:pt x="142873" y="77851"/>
                  <a:pt x="144097" y="76993"/>
                  <a:pt x="144474" y="75645"/>
                </a:cubicBezTo>
                <a:cubicBezTo>
                  <a:pt x="144963" y="74047"/>
                  <a:pt x="144017" y="72351"/>
                  <a:pt x="142419" y="71894"/>
                </a:cubicBezTo>
                <a:cubicBezTo>
                  <a:pt x="139353" y="70981"/>
                  <a:pt x="135993" y="70263"/>
                  <a:pt x="132372" y="69774"/>
                </a:cubicBezTo>
                <a:cubicBezTo>
                  <a:pt x="129860" y="69448"/>
                  <a:pt x="127251" y="69219"/>
                  <a:pt x="124576" y="69121"/>
                </a:cubicBezTo>
                <a:lnTo>
                  <a:pt x="124576" y="62663"/>
                </a:lnTo>
                <a:cubicBezTo>
                  <a:pt x="124576" y="60934"/>
                  <a:pt x="123891" y="59401"/>
                  <a:pt x="122749" y="58292"/>
                </a:cubicBezTo>
                <a:cubicBezTo>
                  <a:pt x="121640" y="57183"/>
                  <a:pt x="120107" y="56498"/>
                  <a:pt x="118411" y="56498"/>
                </a:cubicBezTo>
                <a:lnTo>
                  <a:pt x="113681" y="56498"/>
                </a:lnTo>
                <a:cubicBezTo>
                  <a:pt x="111985" y="56498"/>
                  <a:pt x="110451" y="57183"/>
                  <a:pt x="109342" y="58292"/>
                </a:cubicBezTo>
                <a:cubicBezTo>
                  <a:pt x="108201" y="59401"/>
                  <a:pt x="107516" y="60934"/>
                  <a:pt x="107516" y="62663"/>
                </a:cubicBezTo>
                <a:lnTo>
                  <a:pt x="107516" y="67621"/>
                </a:lnTo>
                <a:lnTo>
                  <a:pt x="106733" y="67621"/>
                </a:lnTo>
                <a:cubicBezTo>
                  <a:pt x="103830" y="67621"/>
                  <a:pt x="101220" y="68795"/>
                  <a:pt x="99328" y="70687"/>
                </a:cubicBezTo>
                <a:cubicBezTo>
                  <a:pt x="97436" y="72579"/>
                  <a:pt x="96262" y="75221"/>
                  <a:pt x="96262" y="78092"/>
                </a:cubicBezTo>
                <a:lnTo>
                  <a:pt x="96262" y="87291"/>
                </a:lnTo>
                <a:cubicBezTo>
                  <a:pt x="94272" y="88237"/>
                  <a:pt x="92511" y="89509"/>
                  <a:pt x="91010" y="91009"/>
                </a:cubicBezTo>
                <a:cubicBezTo>
                  <a:pt x="90097" y="91923"/>
                  <a:pt x="89281" y="92934"/>
                  <a:pt x="88564" y="94010"/>
                </a:cubicBezTo>
                <a:cubicBezTo>
                  <a:pt x="87846" y="92934"/>
                  <a:pt x="87030" y="91923"/>
                  <a:pt x="86117" y="91009"/>
                </a:cubicBezTo>
                <a:cubicBezTo>
                  <a:pt x="82888" y="87747"/>
                  <a:pt x="78451" y="85692"/>
                  <a:pt x="73558" y="85529"/>
                </a:cubicBezTo>
                <a:lnTo>
                  <a:pt x="73558" y="75254"/>
                </a:lnTo>
                <a:cubicBezTo>
                  <a:pt x="76005" y="75319"/>
                  <a:pt x="78354" y="75548"/>
                  <a:pt x="80572" y="75841"/>
                </a:cubicBezTo>
                <a:cubicBezTo>
                  <a:pt x="83834" y="76265"/>
                  <a:pt x="86900" y="76918"/>
                  <a:pt x="89673" y="77733"/>
                </a:cubicBezTo>
                <a:cubicBezTo>
                  <a:pt x="89956" y="77813"/>
                  <a:pt x="90242" y="77851"/>
                  <a:pt x="90522" y="77851"/>
                </a:cubicBezTo>
                <a:cubicBezTo>
                  <a:pt x="91856" y="77851"/>
                  <a:pt x="93079" y="76993"/>
                  <a:pt x="93457" y="75645"/>
                </a:cubicBezTo>
                <a:cubicBezTo>
                  <a:pt x="93946" y="74047"/>
                  <a:pt x="93000" y="72351"/>
                  <a:pt x="91401" y="71894"/>
                </a:cubicBezTo>
                <a:cubicBezTo>
                  <a:pt x="88335" y="70981"/>
                  <a:pt x="84975" y="70263"/>
                  <a:pt x="81355" y="69774"/>
                </a:cubicBezTo>
                <a:cubicBezTo>
                  <a:pt x="78843" y="69448"/>
                  <a:pt x="76233" y="69219"/>
                  <a:pt x="73558" y="69121"/>
                </a:cubicBezTo>
                <a:lnTo>
                  <a:pt x="73558" y="62663"/>
                </a:lnTo>
                <a:cubicBezTo>
                  <a:pt x="73558" y="60934"/>
                  <a:pt x="72873" y="59401"/>
                  <a:pt x="71732" y="58292"/>
                </a:cubicBezTo>
                <a:cubicBezTo>
                  <a:pt x="70623" y="57183"/>
                  <a:pt x="69090" y="56498"/>
                  <a:pt x="67393" y="56498"/>
                </a:cubicBezTo>
                <a:close/>
                <a:moveTo>
                  <a:pt x="158990" y="68991"/>
                </a:moveTo>
                <a:cubicBezTo>
                  <a:pt x="157294" y="68991"/>
                  <a:pt x="155924" y="70328"/>
                  <a:pt x="155924" y="72025"/>
                </a:cubicBezTo>
                <a:lnTo>
                  <a:pt x="155924" y="187401"/>
                </a:lnTo>
                <a:lnTo>
                  <a:pt x="21204" y="187401"/>
                </a:lnTo>
                <a:lnTo>
                  <a:pt x="21204" y="178561"/>
                </a:lnTo>
                <a:cubicBezTo>
                  <a:pt x="21204" y="176865"/>
                  <a:pt x="19834" y="175495"/>
                  <a:pt x="18137" y="175495"/>
                </a:cubicBezTo>
                <a:cubicBezTo>
                  <a:pt x="16441" y="175495"/>
                  <a:pt x="15071" y="176865"/>
                  <a:pt x="15071" y="178561"/>
                </a:cubicBezTo>
                <a:lnTo>
                  <a:pt x="15071" y="190435"/>
                </a:lnTo>
                <a:cubicBezTo>
                  <a:pt x="15071" y="192131"/>
                  <a:pt x="16441" y="193501"/>
                  <a:pt x="18137" y="193501"/>
                </a:cubicBezTo>
                <a:lnTo>
                  <a:pt x="158990" y="193501"/>
                </a:lnTo>
                <a:cubicBezTo>
                  <a:pt x="160686" y="193501"/>
                  <a:pt x="162056" y="192131"/>
                  <a:pt x="162056" y="190435"/>
                </a:cubicBezTo>
                <a:lnTo>
                  <a:pt x="162056" y="72025"/>
                </a:lnTo>
                <a:cubicBezTo>
                  <a:pt x="162056" y="70328"/>
                  <a:pt x="160686" y="68991"/>
                  <a:pt x="158990" y="68991"/>
                </a:cubicBezTo>
                <a:close/>
                <a:moveTo>
                  <a:pt x="170994" y="6100"/>
                </a:moveTo>
                <a:lnTo>
                  <a:pt x="170994" y="202667"/>
                </a:lnTo>
                <a:lnTo>
                  <a:pt x="6133" y="202667"/>
                </a:lnTo>
                <a:lnTo>
                  <a:pt x="6133" y="6100"/>
                </a:lnTo>
                <a:close/>
                <a:moveTo>
                  <a:pt x="3067" y="0"/>
                </a:moveTo>
                <a:cubicBezTo>
                  <a:pt x="1371" y="0"/>
                  <a:pt x="1" y="1370"/>
                  <a:pt x="1" y="3066"/>
                </a:cubicBezTo>
                <a:lnTo>
                  <a:pt x="1" y="205701"/>
                </a:lnTo>
                <a:cubicBezTo>
                  <a:pt x="1" y="207397"/>
                  <a:pt x="1371" y="208767"/>
                  <a:pt x="3067" y="208767"/>
                </a:cubicBezTo>
                <a:lnTo>
                  <a:pt x="174060" y="208767"/>
                </a:lnTo>
                <a:cubicBezTo>
                  <a:pt x="175756" y="208767"/>
                  <a:pt x="177126" y="207397"/>
                  <a:pt x="177126" y="205701"/>
                </a:cubicBezTo>
                <a:lnTo>
                  <a:pt x="177126" y="3066"/>
                </a:lnTo>
                <a:cubicBezTo>
                  <a:pt x="177126" y="1370"/>
                  <a:pt x="175756" y="0"/>
                  <a:pt x="1740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iremen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0A153D"/>
      </a:lt2>
      <a:accent1>
        <a:srgbClr val="821409"/>
      </a:accent1>
      <a:accent2>
        <a:srgbClr val="6D9EEB"/>
      </a:accent2>
      <a:accent3>
        <a:srgbClr val="DC2417"/>
      </a:accent3>
      <a:accent4>
        <a:srgbClr val="FFC61A"/>
      </a:accent4>
      <a:accent5>
        <a:srgbClr val="FEE7B3"/>
      </a:accent5>
      <a:accent6>
        <a:srgbClr val="3C0002"/>
      </a:accent6>
      <a:hlink>
        <a:srgbClr val="6A5E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49</Words>
  <Application>Microsoft Office PowerPoint</Application>
  <PresentationFormat>On-screen Show (16:9)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Roboto</vt:lpstr>
      <vt:lpstr>Oswald Regular</vt:lpstr>
      <vt:lpstr>Lato Light</vt:lpstr>
      <vt:lpstr>Frank Ruhl Libre Medium</vt:lpstr>
      <vt:lpstr>Arial</vt:lpstr>
      <vt:lpstr>Firemen Meeting by Slidesgo</vt:lpstr>
      <vt:lpstr>FlamingDevs Project</vt:lpstr>
      <vt:lpstr>Radoslav Lisitsov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FlamingDevs Project</dc:title>
  <cp:lastModifiedBy>Радослав Пламенов Лисицов</cp:lastModifiedBy>
  <cp:revision>3</cp:revision>
  <dcterms:modified xsi:type="dcterms:W3CDTF">2021-03-16T16:03:39Z</dcterms:modified>
</cp:coreProperties>
</file>