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8"/>
  </p:notesMasterIdLst>
  <p:sldIdLst>
    <p:sldId id="256" r:id="rId2"/>
    <p:sldId id="260" r:id="rId3"/>
    <p:sldId id="258" r:id="rId4"/>
    <p:sldId id="269" r:id="rId5"/>
    <p:sldId id="279" r:id="rId6"/>
    <p:sldId id="280" r:id="rId7"/>
  </p:sldIdLst>
  <p:sldSz cx="9144000" cy="5143500" type="screen16x9"/>
  <p:notesSz cx="6858000" cy="9144000"/>
  <p:embeddedFontLst>
    <p:embeddedFont>
      <p:font typeface="Source Code Pro Light" panose="020B0409030403020204" pitchFamily="49" charset="0"/>
      <p:regular r:id="rId9"/>
      <p:bold r:id="rId10"/>
      <p:italic r:id="rId11"/>
      <p:boldItalic r:id="rId12"/>
    </p:embeddedFont>
    <p:embeddedFont>
      <p:font typeface="Teko" panose="020B0604020202020204" charset="0"/>
      <p:regular r:id="rId13"/>
      <p:bold r:id="rId14"/>
    </p:embeddedFont>
    <p:embeddedFont>
      <p:font typeface="Teko Medium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26C5F-6CF9-448E-883A-088E481B531D}" v="8" dt="2021-11-08T07:41:4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72" autoAdjust="0"/>
  </p:normalViewPr>
  <p:slideViewPr>
    <p:cSldViewPr snapToGrid="0">
      <p:cViewPr varScale="1">
        <p:scale>
          <a:sx n="101" d="100"/>
          <a:sy n="101" d="100"/>
        </p:scale>
        <p:origin x="922" y="58"/>
      </p:cViewPr>
      <p:guideLst>
        <p:guide orient="horz" pos="10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cc3b636c9_3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cc3b636c9_3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64156046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64156046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65200" y="3125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2"/>
          </p:nvPr>
        </p:nvSpPr>
        <p:spPr>
          <a:xfrm>
            <a:off x="3663000" y="2744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ctrTitle" idx="3"/>
          </p:nvPr>
        </p:nvSpPr>
        <p:spPr>
          <a:xfrm>
            <a:off x="464600" y="2879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ctrTitle" idx="4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5"/>
          </p:nvPr>
        </p:nvSpPr>
        <p:spPr>
          <a:xfrm>
            <a:off x="6460750" y="22868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ctrTitle" idx="6"/>
          </p:nvPr>
        </p:nvSpPr>
        <p:spPr>
          <a:xfrm>
            <a:off x="6060100" y="20412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1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443675" y="2126050"/>
            <a:ext cx="24717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0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1139994" y="2134800"/>
            <a:ext cx="29496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2"/>
          </p:nvPr>
        </p:nvSpPr>
        <p:spPr>
          <a:xfrm>
            <a:off x="1095650" y="1524450"/>
            <a:ext cx="158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0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62" r:id="rId6"/>
    <p:sldLayoutId id="2147483663" r:id="rId7"/>
    <p:sldLayoutId id="2147483665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6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microsoft.com/office/2007/relationships/media" Target="../media/media5.mp3"/><Relationship Id="rId7" Type="http://schemas.openxmlformats.org/officeDocument/2006/relationships/slideLayout" Target="../slideLayouts/slideLayout4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4.png"/><Relationship Id="rId4" Type="http://schemas.openxmlformats.org/officeDocument/2006/relationships/audio" Target="../media/media5.mp3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PfT4lq" TargetMode="External"/><Relationship Id="rId13" Type="http://schemas.microsoft.com/office/2007/relationships/hdphoto" Target="../media/hdphoto2.wdp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microsoft.com/office/2007/relationships/hdphoto" Target="../media/hdphoto4.wdp"/><Relationship Id="rId2" Type="http://schemas.openxmlformats.org/officeDocument/2006/relationships/audio" Target="../media/media7.mp3"/><Relationship Id="rId16" Type="http://schemas.openxmlformats.org/officeDocument/2006/relationships/image" Target="../media/image16.png"/><Relationship Id="rId1" Type="http://schemas.microsoft.com/office/2007/relationships/media" Target="../media/media7.mp3"/><Relationship Id="rId6" Type="http://schemas.microsoft.com/office/2007/relationships/hdphoto" Target="../media/hdphoto1.wdp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microsoft.com/office/2007/relationships/hdphoto" Target="../media/hdphoto3.wdp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3"/>
          <p:cNvGrpSpPr/>
          <p:nvPr/>
        </p:nvGrpSpPr>
        <p:grpSpPr>
          <a:xfrm>
            <a:off x="3804359" y="343021"/>
            <a:ext cx="5339389" cy="4800295"/>
            <a:chOff x="1356525" y="651475"/>
            <a:chExt cx="4906625" cy="4411225"/>
          </a:xfrm>
        </p:grpSpPr>
        <p:sp>
          <p:nvSpPr>
            <p:cNvPr id="105" name="Google Shape;105;p23"/>
            <p:cNvSpPr/>
            <p:nvPr/>
          </p:nvSpPr>
          <p:spPr>
            <a:xfrm>
              <a:off x="4118600" y="2035675"/>
              <a:ext cx="780325" cy="283950"/>
            </a:xfrm>
            <a:custGeom>
              <a:avLst/>
              <a:gdLst/>
              <a:ahLst/>
              <a:cxnLst/>
              <a:rect l="l" t="t" r="r" b="b"/>
              <a:pathLst>
                <a:path w="31213" h="11358" extrusionOk="0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4092550" y="2314600"/>
              <a:ext cx="130675" cy="36300"/>
            </a:xfrm>
            <a:custGeom>
              <a:avLst/>
              <a:gdLst/>
              <a:ahLst/>
              <a:cxnLst/>
              <a:rect l="l" t="t" r="r" b="b"/>
              <a:pathLst>
                <a:path w="5227" h="1452" extrusionOk="0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4067800" y="2340650"/>
              <a:ext cx="136325" cy="45900"/>
            </a:xfrm>
            <a:custGeom>
              <a:avLst/>
              <a:gdLst/>
              <a:ahLst/>
              <a:cxnLst/>
              <a:rect l="l" t="t" r="r" b="b"/>
              <a:pathLst>
                <a:path w="5453" h="1836" extrusionOk="0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4050075" y="2365575"/>
              <a:ext cx="139650" cy="54900"/>
            </a:xfrm>
            <a:custGeom>
              <a:avLst/>
              <a:gdLst/>
              <a:ahLst/>
              <a:cxnLst/>
              <a:rect l="l" t="t" r="r" b="b"/>
              <a:pathLst>
                <a:path w="5586" h="2196" extrusionOk="0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4039250" y="2389000"/>
              <a:ext cx="141325" cy="63325"/>
            </a:xfrm>
            <a:custGeom>
              <a:avLst/>
              <a:gdLst/>
              <a:ahLst/>
              <a:cxnLst/>
              <a:rect l="l" t="t" r="r" b="b"/>
              <a:pathLst>
                <a:path w="5653" h="2533" extrusionOk="0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4035600" y="2410550"/>
              <a:ext cx="141325" cy="71050"/>
            </a:xfrm>
            <a:custGeom>
              <a:avLst/>
              <a:gdLst/>
              <a:ahLst/>
              <a:cxnLst/>
              <a:rect l="l" t="t" r="r" b="b"/>
              <a:pathLst>
                <a:path w="5653" h="2842" extrusionOk="0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037375" y="2429975"/>
              <a:ext cx="142725" cy="77775"/>
            </a:xfrm>
            <a:custGeom>
              <a:avLst/>
              <a:gdLst/>
              <a:ahLst/>
              <a:cxnLst/>
              <a:rect l="l" t="t" r="r" b="b"/>
              <a:pathLst>
                <a:path w="5709" h="3111" extrusionOk="0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4045925" y="2447025"/>
              <a:ext cx="143200" cy="83325"/>
            </a:xfrm>
            <a:custGeom>
              <a:avLst/>
              <a:gdLst/>
              <a:ahLst/>
              <a:cxnLst/>
              <a:rect l="l" t="t" r="r" b="b"/>
              <a:pathLst>
                <a:path w="5728" h="3333" extrusionOk="0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4062325" y="2461200"/>
              <a:ext cx="141000" cy="87975"/>
            </a:xfrm>
            <a:custGeom>
              <a:avLst/>
              <a:gdLst/>
              <a:ahLst/>
              <a:cxnLst/>
              <a:rect l="l" t="t" r="r" b="b"/>
              <a:pathLst>
                <a:path w="5640" h="3519" extrusionOk="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4086175" y="2472350"/>
              <a:ext cx="136425" cy="91575"/>
            </a:xfrm>
            <a:custGeom>
              <a:avLst/>
              <a:gdLst/>
              <a:ahLst/>
              <a:cxnLst/>
              <a:rect l="l" t="t" r="r" b="b"/>
              <a:pathLst>
                <a:path w="5457" h="3663" extrusionOk="0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4117150" y="2480375"/>
              <a:ext cx="129975" cy="93525"/>
            </a:xfrm>
            <a:custGeom>
              <a:avLst/>
              <a:gdLst/>
              <a:ahLst/>
              <a:cxnLst/>
              <a:rect l="l" t="t" r="r" b="b"/>
              <a:pathLst>
                <a:path w="5199" h="3741" extrusionOk="0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4154900" y="2485125"/>
              <a:ext cx="121525" cy="93825"/>
            </a:xfrm>
            <a:custGeom>
              <a:avLst/>
              <a:gdLst/>
              <a:ahLst/>
              <a:cxnLst/>
              <a:rect l="l" t="t" r="r" b="b"/>
              <a:pathLst>
                <a:path w="4861" h="3753" extrusionOk="0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4199200" y="2485525"/>
              <a:ext cx="110650" cy="94225"/>
            </a:xfrm>
            <a:custGeom>
              <a:avLst/>
              <a:gdLst/>
              <a:ahLst/>
              <a:cxnLst/>
              <a:rect l="l" t="t" r="r" b="b"/>
              <a:pathLst>
                <a:path w="4426" h="3769" extrusionOk="0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4248950" y="2481875"/>
              <a:ext cx="97875" cy="94750"/>
            </a:xfrm>
            <a:custGeom>
              <a:avLst/>
              <a:gdLst/>
              <a:ahLst/>
              <a:cxnLst/>
              <a:rect l="l" t="t" r="r" b="b"/>
              <a:pathLst>
                <a:path w="3915" h="3790" extrusionOk="0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4303625" y="2474825"/>
              <a:ext cx="83425" cy="93800"/>
            </a:xfrm>
            <a:custGeom>
              <a:avLst/>
              <a:gdLst/>
              <a:ahLst/>
              <a:cxnLst/>
              <a:rect l="l" t="t" r="r" b="b"/>
              <a:pathLst>
                <a:path w="3337" h="3752" extrusionOk="0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362600" y="2464000"/>
              <a:ext cx="67550" cy="91700"/>
            </a:xfrm>
            <a:custGeom>
              <a:avLst/>
              <a:gdLst/>
              <a:ahLst/>
              <a:cxnLst/>
              <a:rect l="l" t="t" r="r" b="b"/>
              <a:pathLst>
                <a:path w="2702" h="3668" extrusionOk="0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4424825" y="2449950"/>
              <a:ext cx="50225" cy="88025"/>
            </a:xfrm>
            <a:custGeom>
              <a:avLst/>
              <a:gdLst/>
              <a:ahLst/>
              <a:cxnLst/>
              <a:rect l="l" t="t" r="r" b="b"/>
              <a:pathLst>
                <a:path w="2009" h="3521" extrusionOk="0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4489225" y="2432900"/>
              <a:ext cx="31825" cy="82550"/>
            </a:xfrm>
            <a:custGeom>
              <a:avLst/>
              <a:gdLst/>
              <a:ahLst/>
              <a:cxnLst/>
              <a:rect l="l" t="t" r="r" b="b"/>
              <a:pathLst>
                <a:path w="1273" h="3302" extrusionOk="0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4550850" y="2413150"/>
              <a:ext cx="27000" cy="75725"/>
            </a:xfrm>
            <a:custGeom>
              <a:avLst/>
              <a:gdLst/>
              <a:ahLst/>
              <a:cxnLst/>
              <a:rect l="l" t="t" r="r" b="b"/>
              <a:pathLst>
                <a:path w="1080" h="3029" extrusionOk="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4597150" y="2390675"/>
              <a:ext cx="45425" cy="68050"/>
            </a:xfrm>
            <a:custGeom>
              <a:avLst/>
              <a:gdLst/>
              <a:ahLst/>
              <a:cxnLst/>
              <a:rect l="l" t="t" r="r" b="b"/>
              <a:pathLst>
                <a:path w="1817" h="2722" extrusionOk="0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642600" y="2366175"/>
              <a:ext cx="63200" cy="59150"/>
            </a:xfrm>
            <a:custGeom>
              <a:avLst/>
              <a:gdLst/>
              <a:ahLst/>
              <a:cxnLst/>
              <a:rect l="l" t="t" r="r" b="b"/>
              <a:pathLst>
                <a:path w="2528" h="2366" extrusionOk="0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86400" y="2340025"/>
              <a:ext cx="80100" cy="49150"/>
            </a:xfrm>
            <a:custGeom>
              <a:avLst/>
              <a:gdLst/>
              <a:ahLst/>
              <a:cxnLst/>
              <a:rect l="l" t="t" r="r" b="b"/>
              <a:pathLst>
                <a:path w="3204" h="1966" extrusionOk="0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728025" y="2312575"/>
              <a:ext cx="95625" cy="38400"/>
            </a:xfrm>
            <a:custGeom>
              <a:avLst/>
              <a:gdLst/>
              <a:ahLst/>
              <a:cxnLst/>
              <a:rect l="l" t="t" r="r" b="b"/>
              <a:pathLst>
                <a:path w="3825" h="1536" extrusionOk="0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766750" y="2284200"/>
              <a:ext cx="109250" cy="27175"/>
            </a:xfrm>
            <a:custGeom>
              <a:avLst/>
              <a:gdLst/>
              <a:ahLst/>
              <a:cxnLst/>
              <a:rect l="l" t="t" r="r" b="b"/>
              <a:pathLst>
                <a:path w="4370" h="1087" extrusionOk="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01800" y="2255500"/>
              <a:ext cx="121025" cy="15525"/>
            </a:xfrm>
            <a:custGeom>
              <a:avLst/>
              <a:gdLst/>
              <a:ahLst/>
              <a:cxnLst/>
              <a:rect l="l" t="t" r="r" b="b"/>
              <a:pathLst>
                <a:path w="4841" h="621" extrusionOk="0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832475" y="2216650"/>
              <a:ext cx="130900" cy="20500"/>
            </a:xfrm>
            <a:custGeom>
              <a:avLst/>
              <a:gdLst/>
              <a:ahLst/>
              <a:cxnLst/>
              <a:rect l="l" t="t" r="r" b="b"/>
              <a:pathLst>
                <a:path w="5236" h="820" extrusionOk="0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188300" y="2228625"/>
              <a:ext cx="635300" cy="249250"/>
            </a:xfrm>
            <a:custGeom>
              <a:avLst/>
              <a:gdLst/>
              <a:ahLst/>
              <a:cxnLst/>
              <a:rect l="l" t="t" r="r" b="b"/>
              <a:pathLst>
                <a:path w="25412" h="9970" extrusionOk="0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632900" y="2172150"/>
              <a:ext cx="368600" cy="69175"/>
            </a:xfrm>
            <a:custGeom>
              <a:avLst/>
              <a:gdLst/>
              <a:ahLst/>
              <a:cxnLst/>
              <a:rect l="l" t="t" r="r" b="b"/>
              <a:pathLst>
                <a:path w="14744" h="2767" extrusionOk="0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880050" y="2139925"/>
              <a:ext cx="143800" cy="41650"/>
            </a:xfrm>
            <a:custGeom>
              <a:avLst/>
              <a:gdLst/>
              <a:ahLst/>
              <a:cxnLst/>
              <a:rect l="l" t="t" r="r" b="b"/>
              <a:pathLst>
                <a:path w="5752" h="1666" extrusionOk="0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4896350" y="2104325"/>
              <a:ext cx="146400" cy="51050"/>
            </a:xfrm>
            <a:custGeom>
              <a:avLst/>
              <a:gdLst/>
              <a:ahLst/>
              <a:cxnLst/>
              <a:rect l="l" t="t" r="r" b="b"/>
              <a:pathLst>
                <a:path w="5856" h="2042" extrusionOk="0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4906875" y="2071350"/>
              <a:ext cx="147050" cy="59575"/>
            </a:xfrm>
            <a:custGeom>
              <a:avLst/>
              <a:gdLst/>
              <a:ahLst/>
              <a:cxnLst/>
              <a:rect l="l" t="t" r="r" b="b"/>
              <a:pathLst>
                <a:path w="5882" h="2383" extrusionOk="0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911725" y="2041475"/>
              <a:ext cx="145775" cy="67075"/>
            </a:xfrm>
            <a:custGeom>
              <a:avLst/>
              <a:gdLst/>
              <a:ahLst/>
              <a:cxnLst/>
              <a:rect l="l" t="t" r="r" b="b"/>
              <a:pathLst>
                <a:path w="5831" h="2683" extrusionOk="0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4909825" y="2015225"/>
              <a:ext cx="145575" cy="73225"/>
            </a:xfrm>
            <a:custGeom>
              <a:avLst/>
              <a:gdLst/>
              <a:ahLst/>
              <a:cxnLst/>
              <a:rect l="l" t="t" r="r" b="b"/>
              <a:pathLst>
                <a:path w="5823" h="2929" extrusionOk="0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901775" y="1992900"/>
              <a:ext cx="144675" cy="77975"/>
            </a:xfrm>
            <a:custGeom>
              <a:avLst/>
              <a:gdLst/>
              <a:ahLst/>
              <a:cxnLst/>
              <a:rect l="l" t="t" r="r" b="b"/>
              <a:pathLst>
                <a:path w="5787" h="3119" extrusionOk="0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4888675" y="1974500"/>
              <a:ext cx="141150" cy="81850"/>
            </a:xfrm>
            <a:custGeom>
              <a:avLst/>
              <a:gdLst/>
              <a:ahLst/>
              <a:cxnLst/>
              <a:rect l="l" t="t" r="r" b="b"/>
              <a:pathLst>
                <a:path w="5646" h="3274" extrusionOk="0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4870800" y="1960275"/>
              <a:ext cx="135500" cy="84475"/>
            </a:xfrm>
            <a:custGeom>
              <a:avLst/>
              <a:gdLst/>
              <a:ahLst/>
              <a:cxnLst/>
              <a:rect l="l" t="t" r="r" b="b"/>
              <a:pathLst>
                <a:path w="5420" h="3379" extrusionOk="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847875" y="1950675"/>
              <a:ext cx="128550" cy="85525"/>
            </a:xfrm>
            <a:custGeom>
              <a:avLst/>
              <a:gdLst/>
              <a:ahLst/>
              <a:cxnLst/>
              <a:rect l="l" t="t" r="r" b="b"/>
              <a:pathLst>
                <a:path w="5142" h="3421" extrusionOk="0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4820675" y="1945525"/>
              <a:ext cx="119925" cy="85250"/>
            </a:xfrm>
            <a:custGeom>
              <a:avLst/>
              <a:gdLst/>
              <a:ahLst/>
              <a:cxnLst/>
              <a:rect l="l" t="t" r="r" b="b"/>
              <a:pathLst>
                <a:path w="4797" h="3410" extrusionOk="0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4789725" y="1944525"/>
              <a:ext cx="109225" cy="84625"/>
            </a:xfrm>
            <a:custGeom>
              <a:avLst/>
              <a:gdLst/>
              <a:ahLst/>
              <a:cxnLst/>
              <a:rect l="l" t="t" r="r" b="b"/>
              <a:pathLst>
                <a:path w="4369" h="3385" extrusionOk="0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4755550" y="1946800"/>
              <a:ext cx="97300" cy="84675"/>
            </a:xfrm>
            <a:custGeom>
              <a:avLst/>
              <a:gdLst/>
              <a:ahLst/>
              <a:cxnLst/>
              <a:rect l="l" t="t" r="r" b="b"/>
              <a:pathLst>
                <a:path w="3892" h="3387" extrusionOk="0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718500" y="1953275"/>
              <a:ext cx="84500" cy="83750"/>
            </a:xfrm>
            <a:custGeom>
              <a:avLst/>
              <a:gdLst/>
              <a:ahLst/>
              <a:cxnLst/>
              <a:rect l="l" t="t" r="r" b="b"/>
              <a:pathLst>
                <a:path w="3380" h="3350" extrusionOk="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678950" y="1963850"/>
              <a:ext cx="70775" cy="81950"/>
            </a:xfrm>
            <a:custGeom>
              <a:avLst/>
              <a:gdLst/>
              <a:ahLst/>
              <a:cxnLst/>
              <a:rect l="l" t="t" r="r" b="b"/>
              <a:pathLst>
                <a:path w="2831" h="3278" extrusionOk="0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637575" y="1978575"/>
              <a:ext cx="56050" cy="78900"/>
            </a:xfrm>
            <a:custGeom>
              <a:avLst/>
              <a:gdLst/>
              <a:ahLst/>
              <a:cxnLst/>
              <a:rect l="l" t="t" r="r" b="b"/>
              <a:pathLst>
                <a:path w="2242" h="3156" extrusionOk="0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595075" y="1997325"/>
              <a:ext cx="40475" cy="74500"/>
            </a:xfrm>
            <a:custGeom>
              <a:avLst/>
              <a:gdLst/>
              <a:ahLst/>
              <a:cxnLst/>
              <a:rect l="l" t="t" r="r" b="b"/>
              <a:pathLst>
                <a:path w="1619" h="2980" extrusionOk="0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551875" y="2019500"/>
              <a:ext cx="24650" cy="69200"/>
            </a:xfrm>
            <a:custGeom>
              <a:avLst/>
              <a:gdLst/>
              <a:ahLst/>
              <a:cxnLst/>
              <a:rect l="l" t="t" r="r" b="b"/>
              <a:pathLst>
                <a:path w="986" h="2768" extrusionOk="0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4496225" y="2044775"/>
              <a:ext cx="27875" cy="63275"/>
            </a:xfrm>
            <a:custGeom>
              <a:avLst/>
              <a:gdLst/>
              <a:ahLst/>
              <a:cxnLst/>
              <a:rect l="l" t="t" r="r" b="b"/>
              <a:pathLst>
                <a:path w="1115" h="2531" extrusionOk="0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437875" y="2072975"/>
              <a:ext cx="43300" cy="56425"/>
            </a:xfrm>
            <a:custGeom>
              <a:avLst/>
              <a:gdLst/>
              <a:ahLst/>
              <a:cxnLst/>
              <a:rect l="l" t="t" r="r" b="b"/>
              <a:pathLst>
                <a:path w="1732" h="2257" extrusionOk="0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380875" y="2103775"/>
              <a:ext cx="58275" cy="48650"/>
            </a:xfrm>
            <a:custGeom>
              <a:avLst/>
              <a:gdLst/>
              <a:ahLst/>
              <a:cxnLst/>
              <a:rect l="l" t="t" r="r" b="b"/>
              <a:pathLst>
                <a:path w="2331" h="1946" extrusionOk="0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4325925" y="2136700"/>
              <a:ext cx="72575" cy="40275"/>
            </a:xfrm>
            <a:custGeom>
              <a:avLst/>
              <a:gdLst/>
              <a:ahLst/>
              <a:cxnLst/>
              <a:rect l="l" t="t" r="r" b="b"/>
              <a:pathLst>
                <a:path w="2903" h="1611" extrusionOk="0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273900" y="2171375"/>
              <a:ext cx="85825" cy="31375"/>
            </a:xfrm>
            <a:custGeom>
              <a:avLst/>
              <a:gdLst/>
              <a:ahLst/>
              <a:cxnLst/>
              <a:rect l="l" t="t" r="r" b="b"/>
              <a:pathLst>
                <a:path w="3433" h="1255" extrusionOk="0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225375" y="2207500"/>
              <a:ext cx="98150" cy="21800"/>
            </a:xfrm>
            <a:custGeom>
              <a:avLst/>
              <a:gdLst/>
              <a:ahLst/>
              <a:cxnLst/>
              <a:rect l="l" t="t" r="r" b="b"/>
              <a:pathLst>
                <a:path w="3926" h="872" extrusionOk="0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181100" y="2244450"/>
              <a:ext cx="109400" cy="13325"/>
            </a:xfrm>
            <a:custGeom>
              <a:avLst/>
              <a:gdLst/>
              <a:ahLst/>
              <a:cxnLst/>
              <a:rect l="l" t="t" r="r" b="b"/>
              <a:pathLst>
                <a:path w="4376" h="533" extrusionOk="0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3874800" y="2335025"/>
              <a:ext cx="96450" cy="19875"/>
            </a:xfrm>
            <a:custGeom>
              <a:avLst/>
              <a:gdLst/>
              <a:ahLst/>
              <a:cxnLst/>
              <a:rect l="l" t="t" r="r" b="b"/>
              <a:pathLst>
                <a:path w="3858" h="795" extrusionOk="0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849275" y="2359725"/>
              <a:ext cx="99425" cy="23675"/>
            </a:xfrm>
            <a:custGeom>
              <a:avLst/>
              <a:gdLst/>
              <a:ahLst/>
              <a:cxnLst/>
              <a:rect l="l" t="t" r="r" b="b"/>
              <a:pathLst>
                <a:path w="3977" h="947" extrusionOk="0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825500" y="2384125"/>
              <a:ext cx="102950" cy="27675"/>
            </a:xfrm>
            <a:custGeom>
              <a:avLst/>
              <a:gdLst/>
              <a:ahLst/>
              <a:cxnLst/>
              <a:rect l="l" t="t" r="r" b="b"/>
              <a:pathLst>
                <a:path w="4118" h="1107" extrusionOk="0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3804850" y="2408225"/>
              <a:ext cx="105350" cy="31425"/>
            </a:xfrm>
            <a:custGeom>
              <a:avLst/>
              <a:gdLst/>
              <a:ahLst/>
              <a:cxnLst/>
              <a:rect l="l" t="t" r="r" b="b"/>
              <a:pathLst>
                <a:path w="4214" h="1257" extrusionOk="0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3785550" y="2432150"/>
              <a:ext cx="107725" cy="35225"/>
            </a:xfrm>
            <a:custGeom>
              <a:avLst/>
              <a:gdLst/>
              <a:ahLst/>
              <a:cxnLst/>
              <a:rect l="l" t="t" r="r" b="b"/>
              <a:pathLst>
                <a:path w="4309" h="1409" extrusionOk="0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769575" y="2455300"/>
              <a:ext cx="110100" cy="39025"/>
            </a:xfrm>
            <a:custGeom>
              <a:avLst/>
              <a:gdLst/>
              <a:ahLst/>
              <a:cxnLst/>
              <a:rect l="l" t="t" r="r" b="b"/>
              <a:pathLst>
                <a:path w="4404" h="1561" extrusionOk="0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755800" y="2478175"/>
              <a:ext cx="111550" cy="42600"/>
            </a:xfrm>
            <a:custGeom>
              <a:avLst/>
              <a:gdLst/>
              <a:ahLst/>
              <a:cxnLst/>
              <a:rect l="l" t="t" r="r" b="b"/>
              <a:pathLst>
                <a:path w="4462" h="1704" extrusionOk="0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744125" y="2500325"/>
              <a:ext cx="113550" cy="46375"/>
            </a:xfrm>
            <a:custGeom>
              <a:avLst/>
              <a:gdLst/>
              <a:ahLst/>
              <a:cxnLst/>
              <a:rect l="l" t="t" r="r" b="b"/>
              <a:pathLst>
                <a:path w="4542" h="1855" extrusionOk="0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736200" y="2521700"/>
              <a:ext cx="114250" cy="49725"/>
            </a:xfrm>
            <a:custGeom>
              <a:avLst/>
              <a:gdLst/>
              <a:ahLst/>
              <a:cxnLst/>
              <a:rect l="l" t="t" r="r" b="b"/>
              <a:pathLst>
                <a:path w="4570" h="1989" extrusionOk="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30050" y="2542700"/>
              <a:ext cx="114550" cy="52925"/>
            </a:xfrm>
            <a:custGeom>
              <a:avLst/>
              <a:gdLst/>
              <a:ahLst/>
              <a:cxnLst/>
              <a:rect l="l" t="t" r="r" b="b"/>
              <a:pathLst>
                <a:path w="4582" h="2117" extrusionOk="0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727175" y="2562225"/>
              <a:ext cx="115450" cy="56425"/>
            </a:xfrm>
            <a:custGeom>
              <a:avLst/>
              <a:gdLst/>
              <a:ahLst/>
              <a:cxnLst/>
              <a:rect l="l" t="t" r="r" b="b"/>
              <a:pathLst>
                <a:path w="4618" h="2257" extrusionOk="0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726825" y="2581250"/>
              <a:ext cx="115850" cy="59300"/>
            </a:xfrm>
            <a:custGeom>
              <a:avLst/>
              <a:gdLst/>
              <a:ahLst/>
              <a:cxnLst/>
              <a:rect l="l" t="t" r="r" b="b"/>
              <a:pathLst>
                <a:path w="4634" h="2372" extrusionOk="0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728600" y="2599300"/>
              <a:ext cx="116125" cy="62475"/>
            </a:xfrm>
            <a:custGeom>
              <a:avLst/>
              <a:gdLst/>
              <a:ahLst/>
              <a:cxnLst/>
              <a:rect l="l" t="t" r="r" b="b"/>
              <a:pathLst>
                <a:path w="4645" h="2499" extrusionOk="0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3733925" y="2615925"/>
              <a:ext cx="116750" cy="65100"/>
            </a:xfrm>
            <a:custGeom>
              <a:avLst/>
              <a:gdLst/>
              <a:ahLst/>
              <a:cxnLst/>
              <a:rect l="l" t="t" r="r" b="b"/>
              <a:pathLst>
                <a:path w="4670" h="2604" extrusionOk="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741175" y="2631900"/>
              <a:ext cx="117125" cy="67475"/>
            </a:xfrm>
            <a:custGeom>
              <a:avLst/>
              <a:gdLst/>
              <a:ahLst/>
              <a:cxnLst/>
              <a:rect l="l" t="t" r="r" b="b"/>
              <a:pathLst>
                <a:path w="4685" h="2699" extrusionOk="0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752250" y="2646225"/>
              <a:ext cx="116075" cy="70175"/>
            </a:xfrm>
            <a:custGeom>
              <a:avLst/>
              <a:gdLst/>
              <a:ahLst/>
              <a:cxnLst/>
              <a:rect l="l" t="t" r="r" b="b"/>
              <a:pathLst>
                <a:path w="4643" h="2807" extrusionOk="0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765975" y="2659350"/>
              <a:ext cx="115525" cy="72125"/>
            </a:xfrm>
            <a:custGeom>
              <a:avLst/>
              <a:gdLst/>
              <a:ahLst/>
              <a:cxnLst/>
              <a:rect l="l" t="t" r="r" b="b"/>
              <a:pathLst>
                <a:path w="4621" h="2885" extrusionOk="0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782000" y="2671575"/>
              <a:ext cx="114250" cy="74025"/>
            </a:xfrm>
            <a:custGeom>
              <a:avLst/>
              <a:gdLst/>
              <a:ahLst/>
              <a:cxnLst/>
              <a:rect l="l" t="t" r="r" b="b"/>
              <a:pathLst>
                <a:path w="4570" h="2961" extrusionOk="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3802175" y="2681575"/>
              <a:ext cx="112125" cy="75950"/>
            </a:xfrm>
            <a:custGeom>
              <a:avLst/>
              <a:gdLst/>
              <a:ahLst/>
              <a:cxnLst/>
              <a:rect l="l" t="t" r="r" b="b"/>
              <a:pathLst>
                <a:path w="4485" h="3038" extrusionOk="0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824300" y="2690700"/>
              <a:ext cx="110200" cy="77150"/>
            </a:xfrm>
            <a:custGeom>
              <a:avLst/>
              <a:gdLst/>
              <a:ahLst/>
              <a:cxnLst/>
              <a:rect l="l" t="t" r="r" b="b"/>
              <a:pathLst>
                <a:path w="4408" h="3086" extrusionOk="0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168425" y="2138975"/>
              <a:ext cx="115800" cy="23325"/>
            </a:xfrm>
            <a:custGeom>
              <a:avLst/>
              <a:gdLst/>
              <a:ahLst/>
              <a:cxnLst/>
              <a:rect l="l" t="t" r="r" b="b"/>
              <a:pathLst>
                <a:path w="4632" h="933" extrusionOk="0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5189125" y="2108350"/>
              <a:ext cx="117750" cy="27600"/>
            </a:xfrm>
            <a:custGeom>
              <a:avLst/>
              <a:gdLst/>
              <a:ahLst/>
              <a:cxnLst/>
              <a:rect l="l" t="t" r="r" b="b"/>
              <a:pathLst>
                <a:path w="4710" h="1104" extrusionOk="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206775" y="2078400"/>
              <a:ext cx="120275" cy="31875"/>
            </a:xfrm>
            <a:custGeom>
              <a:avLst/>
              <a:gdLst/>
              <a:ahLst/>
              <a:cxnLst/>
              <a:rect l="l" t="t" r="r" b="b"/>
              <a:pathLst>
                <a:path w="4811" h="1275" extrusionOk="0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5221850" y="2049550"/>
              <a:ext cx="121250" cy="35825"/>
            </a:xfrm>
            <a:custGeom>
              <a:avLst/>
              <a:gdLst/>
              <a:ahLst/>
              <a:cxnLst/>
              <a:rect l="l" t="t" r="r" b="b"/>
              <a:pathLst>
                <a:path w="4850" h="1433" extrusionOk="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235150" y="2021375"/>
              <a:ext cx="122125" cy="39625"/>
            </a:xfrm>
            <a:custGeom>
              <a:avLst/>
              <a:gdLst/>
              <a:ahLst/>
              <a:cxnLst/>
              <a:rect l="l" t="t" r="r" b="b"/>
              <a:pathLst>
                <a:path w="4885" h="1585" extrusionOk="0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244400" y="1994600"/>
              <a:ext cx="122875" cy="43300"/>
            </a:xfrm>
            <a:custGeom>
              <a:avLst/>
              <a:gdLst/>
              <a:ahLst/>
              <a:cxnLst/>
              <a:rect l="l" t="t" r="r" b="b"/>
              <a:pathLst>
                <a:path w="4915" h="1732" extrusionOk="0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252150" y="1968900"/>
              <a:ext cx="122425" cy="46550"/>
            </a:xfrm>
            <a:custGeom>
              <a:avLst/>
              <a:gdLst/>
              <a:ahLst/>
              <a:cxnLst/>
              <a:rect l="l" t="t" r="r" b="b"/>
              <a:pathLst>
                <a:path w="4897" h="1862" extrusionOk="0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256750" y="1944275"/>
              <a:ext cx="122550" cy="49900"/>
            </a:xfrm>
            <a:custGeom>
              <a:avLst/>
              <a:gdLst/>
              <a:ahLst/>
              <a:cxnLst/>
              <a:rect l="l" t="t" r="r" b="b"/>
              <a:pathLst>
                <a:path w="4902" h="1996" extrusionOk="0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258625" y="1921425"/>
              <a:ext cx="121225" cy="52650"/>
            </a:xfrm>
            <a:custGeom>
              <a:avLst/>
              <a:gdLst/>
              <a:ahLst/>
              <a:cxnLst/>
              <a:rect l="l" t="t" r="r" b="b"/>
              <a:pathLst>
                <a:path w="4849" h="2106" extrusionOk="0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258000" y="1899600"/>
              <a:ext cx="121525" cy="55125"/>
            </a:xfrm>
            <a:custGeom>
              <a:avLst/>
              <a:gdLst/>
              <a:ahLst/>
              <a:cxnLst/>
              <a:rect l="l" t="t" r="r" b="b"/>
              <a:pathLst>
                <a:path w="4861" h="2205" extrusionOk="0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254250" y="1879425"/>
              <a:ext cx="120400" cy="57775"/>
            </a:xfrm>
            <a:custGeom>
              <a:avLst/>
              <a:gdLst/>
              <a:ahLst/>
              <a:cxnLst/>
              <a:rect l="l" t="t" r="r" b="b"/>
              <a:pathLst>
                <a:path w="4816" h="2311" extrusionOk="0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247900" y="1860875"/>
              <a:ext cx="119900" cy="59700"/>
            </a:xfrm>
            <a:custGeom>
              <a:avLst/>
              <a:gdLst/>
              <a:ahLst/>
              <a:cxnLst/>
              <a:rect l="l" t="t" r="r" b="b"/>
              <a:pathLst>
                <a:path w="4796" h="2388" extrusionOk="0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240100" y="1843350"/>
              <a:ext cx="118100" cy="61825"/>
            </a:xfrm>
            <a:custGeom>
              <a:avLst/>
              <a:gdLst/>
              <a:ahLst/>
              <a:cxnLst/>
              <a:rect l="l" t="t" r="r" b="b"/>
              <a:pathLst>
                <a:path w="4724" h="2473" extrusionOk="0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228450" y="1828175"/>
              <a:ext cx="116675" cy="63325"/>
            </a:xfrm>
            <a:custGeom>
              <a:avLst/>
              <a:gdLst/>
              <a:ahLst/>
              <a:cxnLst/>
              <a:rect l="l" t="t" r="r" b="b"/>
              <a:pathLst>
                <a:path w="4667" h="2533" extrusionOk="0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215375" y="1814175"/>
              <a:ext cx="115000" cy="64500"/>
            </a:xfrm>
            <a:custGeom>
              <a:avLst/>
              <a:gdLst/>
              <a:ahLst/>
              <a:cxnLst/>
              <a:rect l="l" t="t" r="r" b="b"/>
              <a:pathLst>
                <a:path w="4600" h="2580" extrusionOk="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200150" y="1801750"/>
              <a:ext cx="112000" cy="65950"/>
            </a:xfrm>
            <a:custGeom>
              <a:avLst/>
              <a:gdLst/>
              <a:ahLst/>
              <a:cxnLst/>
              <a:rect l="l" t="t" r="r" b="b"/>
              <a:pathLst>
                <a:path w="4480" h="2638" extrusionOk="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140875" y="1775200"/>
              <a:ext cx="102850" cy="67825"/>
            </a:xfrm>
            <a:custGeom>
              <a:avLst/>
              <a:gdLst/>
              <a:ahLst/>
              <a:cxnLst/>
              <a:rect l="l" t="t" r="r" b="b"/>
              <a:pathLst>
                <a:path w="4114" h="2713" extrusionOk="0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117250" y="1769725"/>
              <a:ext cx="99475" cy="67750"/>
            </a:xfrm>
            <a:custGeom>
              <a:avLst/>
              <a:gdLst/>
              <a:ahLst/>
              <a:cxnLst/>
              <a:rect l="l" t="t" r="r" b="b"/>
              <a:pathLst>
                <a:path w="3979" h="2710" extrusionOk="0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3519850" y="2366475"/>
              <a:ext cx="865575" cy="536825"/>
            </a:xfrm>
            <a:custGeom>
              <a:avLst/>
              <a:gdLst/>
              <a:ahLst/>
              <a:cxnLst/>
              <a:rect l="l" t="t" r="r" b="b"/>
              <a:pathLst>
                <a:path w="34623" h="21473" extrusionOk="0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632775" y="2354125"/>
              <a:ext cx="772150" cy="473200"/>
            </a:xfrm>
            <a:custGeom>
              <a:avLst/>
              <a:gdLst/>
              <a:ahLst/>
              <a:cxnLst/>
              <a:rect l="l" t="t" r="r" b="b"/>
              <a:pathLst>
                <a:path w="30886" h="18928" extrusionOk="0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09100" y="1710675"/>
              <a:ext cx="1035800" cy="1044175"/>
            </a:xfrm>
            <a:custGeom>
              <a:avLst/>
              <a:gdLst/>
              <a:ahLst/>
              <a:cxnLst/>
              <a:rect l="l" t="t" r="r" b="b"/>
              <a:pathLst>
                <a:path w="41432" h="41767" extrusionOk="0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512975" y="1769675"/>
              <a:ext cx="918150" cy="924550"/>
            </a:xfrm>
            <a:custGeom>
              <a:avLst/>
              <a:gdLst/>
              <a:ahLst/>
              <a:cxnLst/>
              <a:rect l="l" t="t" r="r" b="b"/>
              <a:pathLst>
                <a:path w="36726" h="36982" extrusionOk="0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3827950" y="1673750"/>
              <a:ext cx="1552675" cy="627325"/>
            </a:xfrm>
            <a:custGeom>
              <a:avLst/>
              <a:gdLst/>
              <a:ahLst/>
              <a:cxnLst/>
              <a:rect l="l" t="t" r="r" b="b"/>
              <a:pathLst>
                <a:path w="62107" h="25093" extrusionOk="0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3902475" y="1735025"/>
              <a:ext cx="1387625" cy="560975"/>
            </a:xfrm>
            <a:custGeom>
              <a:avLst/>
              <a:gdLst/>
              <a:ahLst/>
              <a:cxnLst/>
              <a:rect l="l" t="t" r="r" b="b"/>
              <a:pathLst>
                <a:path w="55505" h="22439" extrusionOk="0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3014650" y="2421650"/>
              <a:ext cx="82750" cy="17575"/>
            </a:xfrm>
            <a:custGeom>
              <a:avLst/>
              <a:gdLst/>
              <a:ahLst/>
              <a:cxnLst/>
              <a:rect l="l" t="t" r="r" b="b"/>
              <a:pathLst>
                <a:path w="3310" h="703" extrusionOk="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993300" y="2440600"/>
              <a:ext cx="83925" cy="18600"/>
            </a:xfrm>
            <a:custGeom>
              <a:avLst/>
              <a:gdLst/>
              <a:ahLst/>
              <a:cxnLst/>
              <a:rect l="l" t="t" r="r" b="b"/>
              <a:pathLst>
                <a:path w="3357" h="744" extrusionOk="0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972400" y="2459650"/>
              <a:ext cx="84575" cy="19525"/>
            </a:xfrm>
            <a:custGeom>
              <a:avLst/>
              <a:gdLst/>
              <a:ahLst/>
              <a:cxnLst/>
              <a:rect l="l" t="t" r="r" b="b"/>
              <a:pathLst>
                <a:path w="3383" h="781" extrusionOk="0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952050" y="2478600"/>
              <a:ext cx="85800" cy="20550"/>
            </a:xfrm>
            <a:custGeom>
              <a:avLst/>
              <a:gdLst/>
              <a:ahLst/>
              <a:cxnLst/>
              <a:rect l="l" t="t" r="r" b="b"/>
              <a:pathLst>
                <a:path w="3432" h="822" extrusionOk="0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931575" y="2497625"/>
              <a:ext cx="87025" cy="21600"/>
            </a:xfrm>
            <a:custGeom>
              <a:avLst/>
              <a:gdLst/>
              <a:ahLst/>
              <a:cxnLst/>
              <a:rect l="l" t="t" r="r" b="b"/>
              <a:pathLst>
                <a:path w="3481" h="864" extrusionOk="0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911650" y="2516775"/>
              <a:ext cx="87625" cy="22500"/>
            </a:xfrm>
            <a:custGeom>
              <a:avLst/>
              <a:gdLst/>
              <a:ahLst/>
              <a:cxnLst/>
              <a:rect l="l" t="t" r="r" b="b"/>
              <a:pathLst>
                <a:path w="3505" h="900" extrusionOk="0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892250" y="2535750"/>
              <a:ext cx="88825" cy="23575"/>
            </a:xfrm>
            <a:custGeom>
              <a:avLst/>
              <a:gdLst/>
              <a:ahLst/>
              <a:cxnLst/>
              <a:rect l="l" t="t" r="r" b="b"/>
              <a:pathLst>
                <a:path w="3553" h="943" extrusionOk="0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872750" y="2554825"/>
              <a:ext cx="90000" cy="24650"/>
            </a:xfrm>
            <a:custGeom>
              <a:avLst/>
              <a:gdLst/>
              <a:ahLst/>
              <a:cxnLst/>
              <a:rect l="l" t="t" r="r" b="b"/>
              <a:pathLst>
                <a:path w="3600" h="986" extrusionOk="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853900" y="2574000"/>
              <a:ext cx="90550" cy="25600"/>
            </a:xfrm>
            <a:custGeom>
              <a:avLst/>
              <a:gdLst/>
              <a:ahLst/>
              <a:cxnLst/>
              <a:rect l="l" t="t" r="r" b="b"/>
              <a:pathLst>
                <a:path w="3622" h="1024" extrusionOk="0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835500" y="2593000"/>
              <a:ext cx="91750" cy="26700"/>
            </a:xfrm>
            <a:custGeom>
              <a:avLst/>
              <a:gdLst/>
              <a:ahLst/>
              <a:cxnLst/>
              <a:rect l="l" t="t" r="r" b="b"/>
              <a:pathLst>
                <a:path w="3670" h="1068" extrusionOk="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817000" y="2612125"/>
              <a:ext cx="92925" cy="27775"/>
            </a:xfrm>
            <a:custGeom>
              <a:avLst/>
              <a:gdLst/>
              <a:ahLst/>
              <a:cxnLst/>
              <a:rect l="l" t="t" r="r" b="b"/>
              <a:pathLst>
                <a:path w="3717" h="1111" extrusionOk="0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799300" y="2631300"/>
              <a:ext cx="93450" cy="28700"/>
            </a:xfrm>
            <a:custGeom>
              <a:avLst/>
              <a:gdLst/>
              <a:ahLst/>
              <a:cxnLst/>
              <a:rect l="l" t="t" r="r" b="b"/>
              <a:pathLst>
                <a:path w="3738" h="1148" extrusionOk="0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781975" y="2650300"/>
              <a:ext cx="94575" cy="29825"/>
            </a:xfrm>
            <a:custGeom>
              <a:avLst/>
              <a:gdLst/>
              <a:ahLst/>
              <a:cxnLst/>
              <a:rect l="l" t="t" r="r" b="b"/>
              <a:pathLst>
                <a:path w="3783" h="1193" extrusionOk="0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764525" y="2669400"/>
              <a:ext cx="95725" cy="30950"/>
            </a:xfrm>
            <a:custGeom>
              <a:avLst/>
              <a:gdLst/>
              <a:ahLst/>
              <a:cxnLst/>
              <a:rect l="l" t="t" r="r" b="b"/>
              <a:pathLst>
                <a:path w="3829" h="1238" extrusionOk="0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748050" y="2688500"/>
              <a:ext cx="96200" cy="31900"/>
            </a:xfrm>
            <a:custGeom>
              <a:avLst/>
              <a:gdLst/>
              <a:ahLst/>
              <a:cxnLst/>
              <a:rect l="l" t="t" r="r" b="b"/>
              <a:pathLst>
                <a:path w="3848" h="1276" extrusionOk="0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731825" y="2707475"/>
              <a:ext cx="97325" cy="33025"/>
            </a:xfrm>
            <a:custGeom>
              <a:avLst/>
              <a:gdLst/>
              <a:ahLst/>
              <a:cxnLst/>
              <a:rect l="l" t="t" r="r" b="b"/>
              <a:pathLst>
                <a:path w="3893" h="1321" extrusionOk="0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715500" y="2726575"/>
              <a:ext cx="98400" cy="34125"/>
            </a:xfrm>
            <a:custGeom>
              <a:avLst/>
              <a:gdLst/>
              <a:ahLst/>
              <a:cxnLst/>
              <a:rect l="l" t="t" r="r" b="b"/>
              <a:pathLst>
                <a:path w="3936" h="1365" extrusionOk="0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700350" y="2745575"/>
              <a:ext cx="98875" cy="35100"/>
            </a:xfrm>
            <a:custGeom>
              <a:avLst/>
              <a:gdLst/>
              <a:ahLst/>
              <a:cxnLst/>
              <a:rect l="l" t="t" r="r" b="b"/>
              <a:pathLst>
                <a:path w="3955" h="1404" extrusionOk="0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685275" y="2764450"/>
              <a:ext cx="99900" cy="36250"/>
            </a:xfrm>
            <a:custGeom>
              <a:avLst/>
              <a:gdLst/>
              <a:ahLst/>
              <a:cxnLst/>
              <a:rect l="l" t="t" r="r" b="b"/>
              <a:pathLst>
                <a:path w="3996" h="1450" extrusionOk="0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642500" y="2821125"/>
              <a:ext cx="102350" cy="39500"/>
            </a:xfrm>
            <a:custGeom>
              <a:avLst/>
              <a:gdLst/>
              <a:ahLst/>
              <a:cxnLst/>
              <a:rect l="l" t="t" r="r" b="b"/>
              <a:pathLst>
                <a:path w="4094" h="1580" extrusionOk="0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628825" y="2840025"/>
              <a:ext cx="103075" cy="40575"/>
            </a:xfrm>
            <a:custGeom>
              <a:avLst/>
              <a:gdLst/>
              <a:ahLst/>
              <a:cxnLst/>
              <a:rect l="l" t="t" r="r" b="b"/>
              <a:pathLst>
                <a:path w="4123" h="1623" extrusionOk="0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616300" y="2858700"/>
              <a:ext cx="103675" cy="41600"/>
            </a:xfrm>
            <a:custGeom>
              <a:avLst/>
              <a:gdLst/>
              <a:ahLst/>
              <a:cxnLst/>
              <a:rect l="l" t="t" r="r" b="b"/>
              <a:pathLst>
                <a:path w="4147" h="1664" extrusionOk="0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603650" y="2877375"/>
              <a:ext cx="104650" cy="42775"/>
            </a:xfrm>
            <a:custGeom>
              <a:avLst/>
              <a:gdLst/>
              <a:ahLst/>
              <a:cxnLst/>
              <a:rect l="l" t="t" r="r" b="b"/>
              <a:pathLst>
                <a:path w="4186" h="1711" extrusionOk="0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91525" y="2896125"/>
              <a:ext cx="105050" cy="43775"/>
            </a:xfrm>
            <a:custGeom>
              <a:avLst/>
              <a:gdLst/>
              <a:ahLst/>
              <a:cxnLst/>
              <a:rect l="l" t="t" r="r" b="b"/>
              <a:pathLst>
                <a:path w="4202" h="1751" extrusionOk="0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80275" y="2914550"/>
              <a:ext cx="105875" cy="44875"/>
            </a:xfrm>
            <a:custGeom>
              <a:avLst/>
              <a:gdLst/>
              <a:ahLst/>
              <a:cxnLst/>
              <a:rect l="l" t="t" r="r" b="b"/>
              <a:pathLst>
                <a:path w="4235" h="1795" extrusionOk="0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568925" y="2933025"/>
              <a:ext cx="106825" cy="46075"/>
            </a:xfrm>
            <a:custGeom>
              <a:avLst/>
              <a:gdLst/>
              <a:ahLst/>
              <a:cxnLst/>
              <a:rect l="l" t="t" r="r" b="b"/>
              <a:pathLst>
                <a:path w="4273" h="1843" extrusionOk="0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558425" y="2951575"/>
              <a:ext cx="106975" cy="47000"/>
            </a:xfrm>
            <a:custGeom>
              <a:avLst/>
              <a:gdLst/>
              <a:ahLst/>
              <a:cxnLst/>
              <a:rect l="l" t="t" r="r" b="b"/>
              <a:pathLst>
                <a:path w="4279" h="1880" extrusionOk="0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548525" y="2969725"/>
              <a:ext cx="107875" cy="48175"/>
            </a:xfrm>
            <a:custGeom>
              <a:avLst/>
              <a:gdLst/>
              <a:ahLst/>
              <a:cxnLst/>
              <a:rect l="l" t="t" r="r" b="b"/>
              <a:pathLst>
                <a:path w="4315" h="1927" extrusionOk="0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538550" y="2988025"/>
              <a:ext cx="108725" cy="49350"/>
            </a:xfrm>
            <a:custGeom>
              <a:avLst/>
              <a:gdLst/>
              <a:ahLst/>
              <a:cxnLst/>
              <a:rect l="l" t="t" r="r" b="b"/>
              <a:pathLst>
                <a:path w="4349" h="1974" extrusionOk="0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529725" y="3006200"/>
              <a:ext cx="108850" cy="50300"/>
            </a:xfrm>
            <a:custGeom>
              <a:avLst/>
              <a:gdLst/>
              <a:ahLst/>
              <a:cxnLst/>
              <a:rect l="l" t="t" r="r" b="b"/>
              <a:pathLst>
                <a:path w="4354" h="2012" extrusionOk="0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521225" y="3024100"/>
              <a:ext cx="109650" cy="51475"/>
            </a:xfrm>
            <a:custGeom>
              <a:avLst/>
              <a:gdLst/>
              <a:ahLst/>
              <a:cxnLst/>
              <a:rect l="l" t="t" r="r" b="b"/>
              <a:pathLst>
                <a:path w="4386" h="2059" extrusionOk="0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512650" y="3042150"/>
              <a:ext cx="110475" cy="52650"/>
            </a:xfrm>
            <a:custGeom>
              <a:avLst/>
              <a:gdLst/>
              <a:ahLst/>
              <a:cxnLst/>
              <a:rect l="l" t="t" r="r" b="b"/>
              <a:pathLst>
                <a:path w="4419" h="2106" extrusionOk="0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05600" y="3059975"/>
              <a:ext cx="110475" cy="53550"/>
            </a:xfrm>
            <a:custGeom>
              <a:avLst/>
              <a:gdLst/>
              <a:ahLst/>
              <a:cxnLst/>
              <a:rect l="l" t="t" r="r" b="b"/>
              <a:pathLst>
                <a:path w="4419" h="2142" extrusionOk="0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498550" y="3077575"/>
              <a:ext cx="111250" cy="54725"/>
            </a:xfrm>
            <a:custGeom>
              <a:avLst/>
              <a:gdLst/>
              <a:ahLst/>
              <a:cxnLst/>
              <a:rect l="l" t="t" r="r" b="b"/>
              <a:pathLst>
                <a:path w="4450" h="2189" extrusionOk="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491725" y="3095325"/>
              <a:ext cx="111700" cy="55800"/>
            </a:xfrm>
            <a:custGeom>
              <a:avLst/>
              <a:gdLst/>
              <a:ahLst/>
              <a:cxnLst/>
              <a:rect l="l" t="t" r="r" b="b"/>
              <a:pathLst>
                <a:path w="4468" h="2232" extrusionOk="0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486225" y="3112675"/>
              <a:ext cx="111900" cy="56800"/>
            </a:xfrm>
            <a:custGeom>
              <a:avLst/>
              <a:gdLst/>
              <a:ahLst/>
              <a:cxnLst/>
              <a:rect l="l" t="t" r="r" b="b"/>
              <a:pathLst>
                <a:path w="4476" h="2272" extrusionOk="0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480650" y="3129950"/>
              <a:ext cx="112600" cy="58000"/>
            </a:xfrm>
            <a:custGeom>
              <a:avLst/>
              <a:gdLst/>
              <a:ahLst/>
              <a:cxnLst/>
              <a:rect l="l" t="t" r="r" b="b"/>
              <a:pathLst>
                <a:path w="4504" h="2320" extrusionOk="0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725" y="3147350"/>
              <a:ext cx="112600" cy="58900"/>
            </a:xfrm>
            <a:custGeom>
              <a:avLst/>
              <a:gdLst/>
              <a:ahLst/>
              <a:cxnLst/>
              <a:rect l="l" t="t" r="r" b="b"/>
              <a:pathLst>
                <a:path w="4504" h="2356" extrusionOk="0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473400" y="3157300"/>
              <a:ext cx="112825" cy="59550"/>
            </a:xfrm>
            <a:custGeom>
              <a:avLst/>
              <a:gdLst/>
              <a:ahLst/>
              <a:cxnLst/>
              <a:rect l="l" t="t" r="r" b="b"/>
              <a:pathLst>
                <a:path w="4513" h="2382" extrusionOk="0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69425" y="3174125"/>
              <a:ext cx="113450" cy="60775"/>
            </a:xfrm>
            <a:custGeom>
              <a:avLst/>
              <a:gdLst/>
              <a:ahLst/>
              <a:cxnLst/>
              <a:rect l="l" t="t" r="r" b="b"/>
              <a:pathLst>
                <a:path w="4538" h="2431" extrusionOk="0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465725" y="3191100"/>
              <a:ext cx="113750" cy="61825"/>
            </a:xfrm>
            <a:custGeom>
              <a:avLst/>
              <a:gdLst/>
              <a:ahLst/>
              <a:cxnLst/>
              <a:rect l="l" t="t" r="r" b="b"/>
              <a:pathLst>
                <a:path w="4550" h="2473" extrusionOk="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463425" y="3207600"/>
              <a:ext cx="113800" cy="62800"/>
            </a:xfrm>
            <a:custGeom>
              <a:avLst/>
              <a:gdLst/>
              <a:ahLst/>
              <a:cxnLst/>
              <a:rect l="l" t="t" r="r" b="b"/>
              <a:pathLst>
                <a:path w="4552" h="2512" extrusionOk="0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61075" y="3224025"/>
              <a:ext cx="114325" cy="63950"/>
            </a:xfrm>
            <a:custGeom>
              <a:avLst/>
              <a:gdLst/>
              <a:ahLst/>
              <a:cxnLst/>
              <a:rect l="l" t="t" r="r" b="b"/>
              <a:pathLst>
                <a:path w="4573" h="2558" extrusionOk="0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459375" y="3240575"/>
              <a:ext cx="114150" cy="64800"/>
            </a:xfrm>
            <a:custGeom>
              <a:avLst/>
              <a:gdLst/>
              <a:ahLst/>
              <a:cxnLst/>
              <a:rect l="l" t="t" r="r" b="b"/>
              <a:pathLst>
                <a:path w="4566" h="2592" extrusionOk="0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2458725" y="3256425"/>
              <a:ext cx="114475" cy="65950"/>
            </a:xfrm>
            <a:custGeom>
              <a:avLst/>
              <a:gdLst/>
              <a:ahLst/>
              <a:cxnLst/>
              <a:rect l="l" t="t" r="r" b="b"/>
              <a:pathLst>
                <a:path w="4579" h="2638" extrusionOk="0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458050" y="3272350"/>
              <a:ext cx="114900" cy="67125"/>
            </a:xfrm>
            <a:custGeom>
              <a:avLst/>
              <a:gdLst/>
              <a:ahLst/>
              <a:cxnLst/>
              <a:rect l="l" t="t" r="r" b="b"/>
              <a:pathLst>
                <a:path w="4596" h="2685" extrusionOk="0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457950" y="3288275"/>
              <a:ext cx="115650" cy="67925"/>
            </a:xfrm>
            <a:custGeom>
              <a:avLst/>
              <a:gdLst/>
              <a:ahLst/>
              <a:cxnLst/>
              <a:rect l="l" t="t" r="r" b="b"/>
              <a:pathLst>
                <a:path w="4626" h="2717" extrusionOk="0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459025" y="3303550"/>
              <a:ext cx="116000" cy="69075"/>
            </a:xfrm>
            <a:custGeom>
              <a:avLst/>
              <a:gdLst/>
              <a:ahLst/>
              <a:cxnLst/>
              <a:rect l="l" t="t" r="r" b="b"/>
              <a:pathLst>
                <a:path w="4640" h="2763" extrusionOk="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464625" y="3348800"/>
              <a:ext cx="117625" cy="72125"/>
            </a:xfrm>
            <a:custGeom>
              <a:avLst/>
              <a:gdLst/>
              <a:ahLst/>
              <a:cxnLst/>
              <a:rect l="l" t="t" r="r" b="b"/>
              <a:pathLst>
                <a:path w="4705" h="2885" extrusionOk="0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467500" y="3363600"/>
              <a:ext cx="117825" cy="73275"/>
            </a:xfrm>
            <a:custGeom>
              <a:avLst/>
              <a:gdLst/>
              <a:ahLst/>
              <a:cxnLst/>
              <a:rect l="l" t="t" r="r" b="b"/>
              <a:pathLst>
                <a:path w="4713" h="2931" extrusionOk="0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471350" y="3377975"/>
              <a:ext cx="118825" cy="73975"/>
            </a:xfrm>
            <a:custGeom>
              <a:avLst/>
              <a:gdLst/>
              <a:ahLst/>
              <a:cxnLst/>
              <a:rect l="l" t="t" r="r" b="b"/>
              <a:pathLst>
                <a:path w="4753" h="2959" extrusionOk="0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476025" y="3392000"/>
              <a:ext cx="118975" cy="75100"/>
            </a:xfrm>
            <a:custGeom>
              <a:avLst/>
              <a:gdLst/>
              <a:ahLst/>
              <a:cxnLst/>
              <a:rect l="l" t="t" r="r" b="b"/>
              <a:pathLst>
                <a:path w="4759" h="3004" extrusionOk="0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480750" y="3406125"/>
              <a:ext cx="119450" cy="76050"/>
            </a:xfrm>
            <a:custGeom>
              <a:avLst/>
              <a:gdLst/>
              <a:ahLst/>
              <a:cxnLst/>
              <a:rect l="l" t="t" r="r" b="b"/>
              <a:pathLst>
                <a:path w="4778" h="3042" extrusionOk="0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486850" y="3419625"/>
              <a:ext cx="119950" cy="76900"/>
            </a:xfrm>
            <a:custGeom>
              <a:avLst/>
              <a:gdLst/>
              <a:ahLst/>
              <a:cxnLst/>
              <a:rect l="l" t="t" r="r" b="b"/>
              <a:pathLst>
                <a:path w="4798" h="3076" extrusionOk="0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493400" y="3432925"/>
              <a:ext cx="120000" cy="78025"/>
            </a:xfrm>
            <a:custGeom>
              <a:avLst/>
              <a:gdLst/>
              <a:ahLst/>
              <a:cxnLst/>
              <a:rect l="l" t="t" r="r" b="b"/>
              <a:pathLst>
                <a:path w="4800" h="3121" extrusionOk="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500000" y="3446400"/>
              <a:ext cx="120750" cy="78625"/>
            </a:xfrm>
            <a:custGeom>
              <a:avLst/>
              <a:gdLst/>
              <a:ahLst/>
              <a:cxnLst/>
              <a:rect l="l" t="t" r="r" b="b"/>
              <a:pathLst>
                <a:path w="4830" h="3145" extrusionOk="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508400" y="3458875"/>
              <a:ext cx="120775" cy="79675"/>
            </a:xfrm>
            <a:custGeom>
              <a:avLst/>
              <a:gdLst/>
              <a:ahLst/>
              <a:cxnLst/>
              <a:rect l="l" t="t" r="r" b="b"/>
              <a:pathLst>
                <a:path w="4831" h="3187" extrusionOk="0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516925" y="3471425"/>
              <a:ext cx="120675" cy="80800"/>
            </a:xfrm>
            <a:custGeom>
              <a:avLst/>
              <a:gdLst/>
              <a:ahLst/>
              <a:cxnLst/>
              <a:rect l="l" t="t" r="r" b="b"/>
              <a:pathLst>
                <a:path w="4827" h="3232" extrusionOk="0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525750" y="3483925"/>
              <a:ext cx="121375" cy="81325"/>
            </a:xfrm>
            <a:custGeom>
              <a:avLst/>
              <a:gdLst/>
              <a:ahLst/>
              <a:cxnLst/>
              <a:rect l="l" t="t" r="r" b="b"/>
              <a:pathLst>
                <a:path w="4855" h="3253" extrusionOk="0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536175" y="3495550"/>
              <a:ext cx="121225" cy="82375"/>
            </a:xfrm>
            <a:custGeom>
              <a:avLst/>
              <a:gdLst/>
              <a:ahLst/>
              <a:cxnLst/>
              <a:rect l="l" t="t" r="r" b="b"/>
              <a:pathLst>
                <a:path w="4849" h="3295" extrusionOk="0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546725" y="3507250"/>
              <a:ext cx="120950" cy="83425"/>
            </a:xfrm>
            <a:custGeom>
              <a:avLst/>
              <a:gdLst/>
              <a:ahLst/>
              <a:cxnLst/>
              <a:rect l="l" t="t" r="r" b="b"/>
              <a:pathLst>
                <a:path w="4838" h="3337" extrusionOk="0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557875" y="3518700"/>
              <a:ext cx="121525" cy="83875"/>
            </a:xfrm>
            <a:custGeom>
              <a:avLst/>
              <a:gdLst/>
              <a:ahLst/>
              <a:cxnLst/>
              <a:rect l="l" t="t" r="r" b="b"/>
              <a:pathLst>
                <a:path w="4861" h="3355" extrusionOk="0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570325" y="3529425"/>
              <a:ext cx="121250" cy="84875"/>
            </a:xfrm>
            <a:custGeom>
              <a:avLst/>
              <a:gdLst/>
              <a:ahLst/>
              <a:cxnLst/>
              <a:rect l="l" t="t" r="r" b="b"/>
              <a:pathLst>
                <a:path w="4850" h="3395" extrusionOk="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582900" y="3540250"/>
              <a:ext cx="120875" cy="85875"/>
            </a:xfrm>
            <a:custGeom>
              <a:avLst/>
              <a:gdLst/>
              <a:ahLst/>
              <a:cxnLst/>
              <a:rect l="l" t="t" r="r" b="b"/>
              <a:pathLst>
                <a:path w="4835" h="3435" extrusionOk="0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596425" y="3550550"/>
              <a:ext cx="121300" cy="86250"/>
            </a:xfrm>
            <a:custGeom>
              <a:avLst/>
              <a:gdLst/>
              <a:ahLst/>
              <a:cxnLst/>
              <a:rect l="l" t="t" r="r" b="b"/>
              <a:pathLst>
                <a:path w="4852" h="3450" extrusionOk="0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610950" y="3560300"/>
              <a:ext cx="120875" cy="87225"/>
            </a:xfrm>
            <a:custGeom>
              <a:avLst/>
              <a:gdLst/>
              <a:ahLst/>
              <a:cxnLst/>
              <a:rect l="l" t="t" r="r" b="b"/>
              <a:pathLst>
                <a:path w="4835" h="3489" extrusionOk="0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625575" y="3570150"/>
              <a:ext cx="120600" cy="88025"/>
            </a:xfrm>
            <a:custGeom>
              <a:avLst/>
              <a:gdLst/>
              <a:ahLst/>
              <a:cxnLst/>
              <a:rect l="l" t="t" r="r" b="b"/>
              <a:pathLst>
                <a:path w="4824" h="3521" extrusionOk="0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641500" y="3579225"/>
              <a:ext cx="120625" cy="88525"/>
            </a:xfrm>
            <a:custGeom>
              <a:avLst/>
              <a:gdLst/>
              <a:ahLst/>
              <a:cxnLst/>
              <a:rect l="l" t="t" r="r" b="b"/>
              <a:pathLst>
                <a:path w="4825" h="3541" extrusionOk="0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658100" y="3587975"/>
              <a:ext cx="120075" cy="89375"/>
            </a:xfrm>
            <a:custGeom>
              <a:avLst/>
              <a:gdLst/>
              <a:ahLst/>
              <a:cxnLst/>
              <a:rect l="l" t="t" r="r" b="b"/>
              <a:pathLst>
                <a:path w="4803" h="3575" extrusionOk="0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674850" y="3596800"/>
              <a:ext cx="119900" cy="89925"/>
            </a:xfrm>
            <a:custGeom>
              <a:avLst/>
              <a:gdLst/>
              <a:ahLst/>
              <a:cxnLst/>
              <a:rect l="l" t="t" r="r" b="b"/>
              <a:pathLst>
                <a:path w="4796" h="3597" extrusionOk="0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693150" y="3604575"/>
              <a:ext cx="119525" cy="90525"/>
            </a:xfrm>
            <a:custGeom>
              <a:avLst/>
              <a:gdLst/>
              <a:ahLst/>
              <a:cxnLst/>
              <a:rect l="l" t="t" r="r" b="b"/>
              <a:pathLst>
                <a:path w="4781" h="3621" extrusionOk="0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711900" y="3612250"/>
              <a:ext cx="118775" cy="91325"/>
            </a:xfrm>
            <a:custGeom>
              <a:avLst/>
              <a:gdLst/>
              <a:ahLst/>
              <a:cxnLst/>
              <a:rect l="l" t="t" r="r" b="b"/>
              <a:pathLst>
                <a:path w="4751" h="3653" extrusionOk="0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730775" y="3619950"/>
              <a:ext cx="118675" cy="91600"/>
            </a:xfrm>
            <a:custGeom>
              <a:avLst/>
              <a:gdLst/>
              <a:ahLst/>
              <a:cxnLst/>
              <a:rect l="l" t="t" r="r" b="b"/>
              <a:pathLst>
                <a:path w="4747" h="3664" extrusionOk="0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751400" y="3626450"/>
              <a:ext cx="117950" cy="92250"/>
            </a:xfrm>
            <a:custGeom>
              <a:avLst/>
              <a:gdLst/>
              <a:ahLst/>
              <a:cxnLst/>
              <a:rect l="l" t="t" r="r" b="b"/>
              <a:pathLst>
                <a:path w="4718" h="3690" extrusionOk="0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772300" y="3632925"/>
              <a:ext cx="117025" cy="93025"/>
            </a:xfrm>
            <a:custGeom>
              <a:avLst/>
              <a:gdLst/>
              <a:ahLst/>
              <a:cxnLst/>
              <a:rect l="l" t="t" r="r" b="b"/>
              <a:pathLst>
                <a:path w="4681" h="3721" extrusionOk="0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793425" y="3639400"/>
              <a:ext cx="116850" cy="93075"/>
            </a:xfrm>
            <a:custGeom>
              <a:avLst/>
              <a:gdLst/>
              <a:ahLst/>
              <a:cxnLst/>
              <a:rect l="l" t="t" r="r" b="b"/>
              <a:pathLst>
                <a:path w="4674" h="3723" extrusionOk="0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816300" y="3644600"/>
              <a:ext cx="115875" cy="93775"/>
            </a:xfrm>
            <a:custGeom>
              <a:avLst/>
              <a:gdLst/>
              <a:ahLst/>
              <a:cxnLst/>
              <a:rect l="l" t="t" r="r" b="b"/>
              <a:pathLst>
                <a:path w="4635" h="3751" extrusionOk="0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829875" y="3647675"/>
              <a:ext cx="115275" cy="94175"/>
            </a:xfrm>
            <a:custGeom>
              <a:avLst/>
              <a:gdLst/>
              <a:ahLst/>
              <a:cxnLst/>
              <a:rect l="l" t="t" r="r" b="b"/>
              <a:pathLst>
                <a:path w="4611" h="3767" extrusionOk="0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2853000" y="3653000"/>
              <a:ext cx="114500" cy="94550"/>
            </a:xfrm>
            <a:custGeom>
              <a:avLst/>
              <a:gdLst/>
              <a:ahLst/>
              <a:cxnLst/>
              <a:rect l="l" t="t" r="r" b="b"/>
              <a:pathLst>
                <a:path w="4580" h="3782" extrusionOk="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877500" y="3657275"/>
              <a:ext cx="113800" cy="94750"/>
            </a:xfrm>
            <a:custGeom>
              <a:avLst/>
              <a:gdLst/>
              <a:ahLst/>
              <a:cxnLst/>
              <a:rect l="l" t="t" r="r" b="b"/>
              <a:pathLst>
                <a:path w="4552" h="3790" extrusionOk="0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902600" y="3661225"/>
              <a:ext cx="112600" cy="95350"/>
            </a:xfrm>
            <a:custGeom>
              <a:avLst/>
              <a:gdLst/>
              <a:ahLst/>
              <a:cxnLst/>
              <a:rect l="l" t="t" r="r" b="b"/>
              <a:pathLst>
                <a:path w="4504" h="3814" extrusionOk="0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927850" y="3665250"/>
              <a:ext cx="111750" cy="95475"/>
            </a:xfrm>
            <a:custGeom>
              <a:avLst/>
              <a:gdLst/>
              <a:ahLst/>
              <a:cxnLst/>
              <a:rect l="l" t="t" r="r" b="b"/>
              <a:pathLst>
                <a:path w="4470" h="3819" extrusionOk="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954575" y="3668075"/>
              <a:ext cx="110775" cy="95725"/>
            </a:xfrm>
            <a:custGeom>
              <a:avLst/>
              <a:gdLst/>
              <a:ahLst/>
              <a:cxnLst/>
              <a:rect l="l" t="t" r="r" b="b"/>
              <a:pathLst>
                <a:path w="4431" h="3829" extrusionOk="0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2981775" y="3670700"/>
              <a:ext cx="109425" cy="96225"/>
            </a:xfrm>
            <a:custGeom>
              <a:avLst/>
              <a:gdLst/>
              <a:ahLst/>
              <a:cxnLst/>
              <a:rect l="l" t="t" r="r" b="b"/>
              <a:pathLst>
                <a:path w="4377" h="3849" extrusionOk="0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009125" y="3673375"/>
              <a:ext cx="108500" cy="96200"/>
            </a:xfrm>
            <a:custGeom>
              <a:avLst/>
              <a:gdLst/>
              <a:ahLst/>
              <a:cxnLst/>
              <a:rect l="l" t="t" r="r" b="b"/>
              <a:pathLst>
                <a:path w="4340" h="3848" extrusionOk="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037975" y="3674800"/>
              <a:ext cx="107300" cy="96375"/>
            </a:xfrm>
            <a:custGeom>
              <a:avLst/>
              <a:gdLst/>
              <a:ahLst/>
              <a:cxnLst/>
              <a:rect l="l" t="t" r="r" b="b"/>
              <a:pathLst>
                <a:path w="4292" h="3855" extrusionOk="0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067225" y="3676025"/>
              <a:ext cx="105825" cy="96750"/>
            </a:xfrm>
            <a:custGeom>
              <a:avLst/>
              <a:gdLst/>
              <a:ahLst/>
              <a:cxnLst/>
              <a:rect l="l" t="t" r="r" b="b"/>
              <a:pathLst>
                <a:path w="4233" h="3870" extrusionOk="0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096650" y="3677300"/>
              <a:ext cx="104725" cy="96725"/>
            </a:xfrm>
            <a:custGeom>
              <a:avLst/>
              <a:gdLst/>
              <a:ahLst/>
              <a:cxnLst/>
              <a:rect l="l" t="t" r="r" b="b"/>
              <a:pathLst>
                <a:path w="4189" h="3869" extrusionOk="0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127500" y="3677200"/>
              <a:ext cx="103375" cy="96800"/>
            </a:xfrm>
            <a:custGeom>
              <a:avLst/>
              <a:gdLst/>
              <a:ahLst/>
              <a:cxnLst/>
              <a:rect l="l" t="t" r="r" b="b"/>
              <a:pathLst>
                <a:path w="4135" h="3872" extrusionOk="0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158775" y="3677000"/>
              <a:ext cx="101675" cy="97075"/>
            </a:xfrm>
            <a:custGeom>
              <a:avLst/>
              <a:gdLst/>
              <a:ahLst/>
              <a:cxnLst/>
              <a:rect l="l" t="t" r="r" b="b"/>
              <a:pathLst>
                <a:path w="4067" h="3883" extrusionOk="0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190225" y="3676400"/>
              <a:ext cx="100400" cy="97850"/>
            </a:xfrm>
            <a:custGeom>
              <a:avLst/>
              <a:gdLst/>
              <a:ahLst/>
              <a:cxnLst/>
              <a:rect l="l" t="t" r="r" b="b"/>
              <a:pathLst>
                <a:path w="4016" h="3914" extrusionOk="0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223025" y="3674725"/>
              <a:ext cx="98825" cy="98125"/>
            </a:xfrm>
            <a:custGeom>
              <a:avLst/>
              <a:gdLst/>
              <a:ahLst/>
              <a:cxnLst/>
              <a:rect l="l" t="t" r="r" b="b"/>
              <a:pathLst>
                <a:path w="3953" h="3925" extrusionOk="0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256225" y="3673075"/>
              <a:ext cx="96975" cy="98275"/>
            </a:xfrm>
            <a:custGeom>
              <a:avLst/>
              <a:gdLst/>
              <a:ahLst/>
              <a:cxnLst/>
              <a:rect l="l" t="t" r="r" b="b"/>
              <a:pathLst>
                <a:path w="3879" h="3931" extrusionOk="0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3289575" y="3670900"/>
              <a:ext cx="95575" cy="98975"/>
            </a:xfrm>
            <a:custGeom>
              <a:avLst/>
              <a:gdLst/>
              <a:ahLst/>
              <a:cxnLst/>
              <a:rect l="l" t="t" r="r" b="b"/>
              <a:pathLst>
                <a:path w="3823" h="3959" extrusionOk="0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324300" y="3667750"/>
              <a:ext cx="93725" cy="99175"/>
            </a:xfrm>
            <a:custGeom>
              <a:avLst/>
              <a:gdLst/>
              <a:ahLst/>
              <a:cxnLst/>
              <a:rect l="l" t="t" r="r" b="b"/>
              <a:pathLst>
                <a:path w="3749" h="3967" extrusionOk="0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359350" y="3664600"/>
              <a:ext cx="91675" cy="99200"/>
            </a:xfrm>
            <a:custGeom>
              <a:avLst/>
              <a:gdLst/>
              <a:ahLst/>
              <a:cxnLst/>
              <a:rect l="l" t="t" r="r" b="b"/>
              <a:pathLst>
                <a:path w="3667" h="3968" extrusionOk="0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394550" y="3660850"/>
              <a:ext cx="90125" cy="99850"/>
            </a:xfrm>
            <a:custGeom>
              <a:avLst/>
              <a:gdLst/>
              <a:ahLst/>
              <a:cxnLst/>
              <a:rect l="l" t="t" r="r" b="b"/>
              <a:pathLst>
                <a:path w="3605" h="3994" extrusionOk="0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431075" y="3656175"/>
              <a:ext cx="88050" cy="99875"/>
            </a:xfrm>
            <a:custGeom>
              <a:avLst/>
              <a:gdLst/>
              <a:ahLst/>
              <a:cxnLst/>
              <a:rect l="l" t="t" r="r" b="b"/>
              <a:pathLst>
                <a:path w="3522" h="3995" extrusionOk="0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467825" y="3651550"/>
              <a:ext cx="85875" cy="99775"/>
            </a:xfrm>
            <a:custGeom>
              <a:avLst/>
              <a:gdLst/>
              <a:ahLst/>
              <a:cxnLst/>
              <a:rect l="l" t="t" r="r" b="b"/>
              <a:pathLst>
                <a:path w="3435" h="3991" extrusionOk="0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504825" y="3646150"/>
              <a:ext cx="84125" cy="100325"/>
            </a:xfrm>
            <a:custGeom>
              <a:avLst/>
              <a:gdLst/>
              <a:ahLst/>
              <a:cxnLst/>
              <a:rect l="l" t="t" r="r" b="b"/>
              <a:pathLst>
                <a:path w="3365" h="4013" extrusionOk="0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543025" y="3640000"/>
              <a:ext cx="81850" cy="100150"/>
            </a:xfrm>
            <a:custGeom>
              <a:avLst/>
              <a:gdLst/>
              <a:ahLst/>
              <a:cxnLst/>
              <a:rect l="l" t="t" r="r" b="b"/>
              <a:pathLst>
                <a:path w="3274" h="4006" extrusionOk="0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581400" y="3633850"/>
              <a:ext cx="79500" cy="99950"/>
            </a:xfrm>
            <a:custGeom>
              <a:avLst/>
              <a:gdLst/>
              <a:ahLst/>
              <a:cxnLst/>
              <a:rect l="l" t="t" r="r" b="b"/>
              <a:pathLst>
                <a:path w="3180" h="3998" extrusionOk="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620100" y="3626775"/>
              <a:ext cx="77600" cy="100375"/>
            </a:xfrm>
            <a:custGeom>
              <a:avLst/>
              <a:gdLst/>
              <a:ahLst/>
              <a:cxnLst/>
              <a:rect l="l" t="t" r="r" b="b"/>
              <a:pathLst>
                <a:path w="3104" h="4015" extrusionOk="0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659800" y="3619125"/>
              <a:ext cx="75150" cy="100050"/>
            </a:xfrm>
            <a:custGeom>
              <a:avLst/>
              <a:gdLst/>
              <a:ahLst/>
              <a:cxnLst/>
              <a:rect l="l" t="t" r="r" b="b"/>
              <a:pathLst>
                <a:path w="3006" h="4002" extrusionOk="0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699675" y="3611475"/>
              <a:ext cx="72650" cy="99725"/>
            </a:xfrm>
            <a:custGeom>
              <a:avLst/>
              <a:gdLst/>
              <a:ahLst/>
              <a:cxnLst/>
              <a:rect l="l" t="t" r="r" b="b"/>
              <a:pathLst>
                <a:path w="2906" h="3989" extrusionOk="0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739975" y="3602725"/>
              <a:ext cx="70500" cy="99975"/>
            </a:xfrm>
            <a:custGeom>
              <a:avLst/>
              <a:gdLst/>
              <a:ahLst/>
              <a:cxnLst/>
              <a:rect l="l" t="t" r="r" b="b"/>
              <a:pathLst>
                <a:path w="2820" h="3999" extrusionOk="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781025" y="3593575"/>
              <a:ext cx="67950" cy="99550"/>
            </a:xfrm>
            <a:custGeom>
              <a:avLst/>
              <a:gdLst/>
              <a:ahLst/>
              <a:cxnLst/>
              <a:rect l="l" t="t" r="r" b="b"/>
              <a:pathLst>
                <a:path w="2718" h="3982" extrusionOk="0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822225" y="3584450"/>
              <a:ext cx="65300" cy="99075"/>
            </a:xfrm>
            <a:custGeom>
              <a:avLst/>
              <a:gdLst/>
              <a:ahLst/>
              <a:cxnLst/>
              <a:rect l="l" t="t" r="r" b="b"/>
              <a:pathLst>
                <a:path w="2612" h="3963" extrusionOk="0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863900" y="3574000"/>
              <a:ext cx="63025" cy="99200"/>
            </a:xfrm>
            <a:custGeom>
              <a:avLst/>
              <a:gdLst/>
              <a:ahLst/>
              <a:cxnLst/>
              <a:rect l="l" t="t" r="r" b="b"/>
              <a:pathLst>
                <a:path w="2521" h="3968" extrusionOk="0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3906150" y="3563375"/>
              <a:ext cx="60300" cy="98625"/>
            </a:xfrm>
            <a:custGeom>
              <a:avLst/>
              <a:gdLst/>
              <a:ahLst/>
              <a:cxnLst/>
              <a:rect l="l" t="t" r="r" b="b"/>
              <a:pathLst>
                <a:path w="2412" h="3945" extrusionOk="0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948525" y="3552700"/>
              <a:ext cx="57600" cy="98100"/>
            </a:xfrm>
            <a:custGeom>
              <a:avLst/>
              <a:gdLst/>
              <a:ahLst/>
              <a:cxnLst/>
              <a:rect l="l" t="t" r="r" b="b"/>
              <a:pathLst>
                <a:path w="2304" h="3924" extrusionOk="0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991425" y="3540650"/>
              <a:ext cx="55100" cy="98000"/>
            </a:xfrm>
            <a:custGeom>
              <a:avLst/>
              <a:gdLst/>
              <a:ahLst/>
              <a:cxnLst/>
              <a:rect l="l" t="t" r="r" b="b"/>
              <a:pathLst>
                <a:path w="2204" h="3920" extrusionOk="0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034700" y="3528600"/>
              <a:ext cx="52275" cy="97300"/>
            </a:xfrm>
            <a:custGeom>
              <a:avLst/>
              <a:gdLst/>
              <a:ahLst/>
              <a:cxnLst/>
              <a:rect l="l" t="t" r="r" b="b"/>
              <a:pathLst>
                <a:path w="2091" h="3892" extrusionOk="0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078100" y="3516225"/>
              <a:ext cx="49575" cy="96900"/>
            </a:xfrm>
            <a:custGeom>
              <a:avLst/>
              <a:gdLst/>
              <a:ahLst/>
              <a:cxnLst/>
              <a:rect l="l" t="t" r="r" b="b"/>
              <a:pathLst>
                <a:path w="1983" h="3876" extrusionOk="0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122025" y="3502775"/>
              <a:ext cx="46800" cy="96425"/>
            </a:xfrm>
            <a:custGeom>
              <a:avLst/>
              <a:gdLst/>
              <a:ahLst/>
              <a:cxnLst/>
              <a:rect l="l" t="t" r="r" b="b"/>
              <a:pathLst>
                <a:path w="1872" h="3857" extrusionOk="0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166175" y="3489350"/>
              <a:ext cx="43900" cy="95550"/>
            </a:xfrm>
            <a:custGeom>
              <a:avLst/>
              <a:gdLst/>
              <a:ahLst/>
              <a:cxnLst/>
              <a:rect l="l" t="t" r="r" b="b"/>
              <a:pathLst>
                <a:path w="1756" h="3822" extrusionOk="0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210425" y="3475350"/>
              <a:ext cx="41150" cy="95225"/>
            </a:xfrm>
            <a:custGeom>
              <a:avLst/>
              <a:gdLst/>
              <a:ahLst/>
              <a:cxnLst/>
              <a:rect l="l" t="t" r="r" b="b"/>
              <a:pathLst>
                <a:path w="1646" h="3809" extrusionOk="0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326475" y="3436750"/>
              <a:ext cx="33550" cy="93050"/>
            </a:xfrm>
            <a:custGeom>
              <a:avLst/>
              <a:gdLst/>
              <a:ahLst/>
              <a:cxnLst/>
              <a:rect l="l" t="t" r="r" b="b"/>
              <a:pathLst>
                <a:path w="1342" h="3722" extrusionOk="0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371625" y="3420650"/>
              <a:ext cx="30600" cy="92325"/>
            </a:xfrm>
            <a:custGeom>
              <a:avLst/>
              <a:gdLst/>
              <a:ahLst/>
              <a:cxnLst/>
              <a:rect l="l" t="t" r="r" b="b"/>
              <a:pathLst>
                <a:path w="1224" h="3693" extrusionOk="0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416900" y="3404525"/>
              <a:ext cx="27600" cy="91275"/>
            </a:xfrm>
            <a:custGeom>
              <a:avLst/>
              <a:gdLst/>
              <a:ahLst/>
              <a:cxnLst/>
              <a:rect l="l" t="t" r="r" b="b"/>
              <a:pathLst>
                <a:path w="1104" h="3651" extrusionOk="0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462275" y="3387950"/>
              <a:ext cx="24575" cy="90625"/>
            </a:xfrm>
            <a:custGeom>
              <a:avLst/>
              <a:gdLst/>
              <a:ahLst/>
              <a:cxnLst/>
              <a:rect l="l" t="t" r="r" b="b"/>
              <a:pathLst>
                <a:path w="983" h="3625" extrusionOk="0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507825" y="3370600"/>
              <a:ext cx="21525" cy="89525"/>
            </a:xfrm>
            <a:custGeom>
              <a:avLst/>
              <a:gdLst/>
              <a:ahLst/>
              <a:cxnLst/>
              <a:rect l="l" t="t" r="r" b="b"/>
              <a:pathLst>
                <a:path w="861" h="3581" extrusionOk="0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552550" y="3353250"/>
              <a:ext cx="21625" cy="88350"/>
            </a:xfrm>
            <a:custGeom>
              <a:avLst/>
              <a:gdLst/>
              <a:ahLst/>
              <a:cxnLst/>
              <a:rect l="l" t="t" r="r" b="b"/>
              <a:pathLst>
                <a:path w="865" h="3534" extrusionOk="0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595125" y="3335175"/>
              <a:ext cx="24700" cy="87675"/>
            </a:xfrm>
            <a:custGeom>
              <a:avLst/>
              <a:gdLst/>
              <a:ahLst/>
              <a:cxnLst/>
              <a:rect l="l" t="t" r="r" b="b"/>
              <a:pathLst>
                <a:path w="988" h="3507" extrusionOk="0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637675" y="3316650"/>
              <a:ext cx="27875" cy="86400"/>
            </a:xfrm>
            <a:custGeom>
              <a:avLst/>
              <a:gdLst/>
              <a:ahLst/>
              <a:cxnLst/>
              <a:rect l="l" t="t" r="r" b="b"/>
              <a:pathLst>
                <a:path w="1115" h="3456" extrusionOk="0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680325" y="3298150"/>
              <a:ext cx="30975" cy="85050"/>
            </a:xfrm>
            <a:custGeom>
              <a:avLst/>
              <a:gdLst/>
              <a:ahLst/>
              <a:cxnLst/>
              <a:rect l="l" t="t" r="r" b="b"/>
              <a:pathLst>
                <a:path w="1239" h="3402" extrusionOk="0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722925" y="3278725"/>
              <a:ext cx="34025" cy="84225"/>
            </a:xfrm>
            <a:custGeom>
              <a:avLst/>
              <a:gdLst/>
              <a:ahLst/>
              <a:cxnLst/>
              <a:rect l="l" t="t" r="r" b="b"/>
              <a:pathLst>
                <a:path w="1361" h="3369" extrusionOk="0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765475" y="3259075"/>
              <a:ext cx="37100" cy="82850"/>
            </a:xfrm>
            <a:custGeom>
              <a:avLst/>
              <a:gdLst/>
              <a:ahLst/>
              <a:cxnLst/>
              <a:rect l="l" t="t" r="r" b="b"/>
              <a:pathLst>
                <a:path w="1484" h="3314" extrusionOk="0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808050" y="3239425"/>
              <a:ext cx="40200" cy="81475"/>
            </a:xfrm>
            <a:custGeom>
              <a:avLst/>
              <a:gdLst/>
              <a:ahLst/>
              <a:cxnLst/>
              <a:rect l="l" t="t" r="r" b="b"/>
              <a:pathLst>
                <a:path w="1608" h="3259" extrusionOk="0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50475" y="3218750"/>
              <a:ext cx="43125" cy="80475"/>
            </a:xfrm>
            <a:custGeom>
              <a:avLst/>
              <a:gdLst/>
              <a:ahLst/>
              <a:cxnLst/>
              <a:rect l="l" t="t" r="r" b="b"/>
              <a:pathLst>
                <a:path w="1725" h="3219" extrusionOk="0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892800" y="3198100"/>
              <a:ext cx="46200" cy="78975"/>
            </a:xfrm>
            <a:custGeom>
              <a:avLst/>
              <a:gdLst/>
              <a:ahLst/>
              <a:cxnLst/>
              <a:rect l="l" t="t" r="r" b="b"/>
              <a:pathLst>
                <a:path w="1848" h="3159" extrusionOk="0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935125" y="3177225"/>
              <a:ext cx="49175" cy="77700"/>
            </a:xfrm>
            <a:custGeom>
              <a:avLst/>
              <a:gdLst/>
              <a:ahLst/>
              <a:cxnLst/>
              <a:rect l="l" t="t" r="r" b="b"/>
              <a:pathLst>
                <a:path w="1967" h="3108" extrusionOk="0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4977125" y="3155575"/>
              <a:ext cx="52125" cy="76375"/>
            </a:xfrm>
            <a:custGeom>
              <a:avLst/>
              <a:gdLst/>
              <a:ahLst/>
              <a:cxnLst/>
              <a:rect l="l" t="t" r="r" b="b"/>
              <a:pathLst>
                <a:path w="2085" h="3055" extrusionOk="0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019025" y="3133975"/>
              <a:ext cx="55150" cy="74825"/>
            </a:xfrm>
            <a:custGeom>
              <a:avLst/>
              <a:gdLst/>
              <a:ahLst/>
              <a:cxnLst/>
              <a:rect l="l" t="t" r="r" b="b"/>
              <a:pathLst>
                <a:path w="2206" h="2993" extrusionOk="0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060950" y="3112000"/>
              <a:ext cx="57900" cy="73600"/>
            </a:xfrm>
            <a:custGeom>
              <a:avLst/>
              <a:gdLst/>
              <a:ahLst/>
              <a:cxnLst/>
              <a:rect l="l" t="t" r="r" b="b"/>
              <a:pathLst>
                <a:path w="2316" h="2944" extrusionOk="0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102300" y="3089500"/>
              <a:ext cx="60900" cy="71975"/>
            </a:xfrm>
            <a:custGeom>
              <a:avLst/>
              <a:gdLst/>
              <a:ahLst/>
              <a:cxnLst/>
              <a:rect l="l" t="t" r="r" b="b"/>
              <a:pathLst>
                <a:path w="2436" h="2879" extrusionOk="0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143625" y="3067050"/>
              <a:ext cx="63875" cy="70300"/>
            </a:xfrm>
            <a:custGeom>
              <a:avLst/>
              <a:gdLst/>
              <a:ahLst/>
              <a:cxnLst/>
              <a:rect l="l" t="t" r="r" b="b"/>
              <a:pathLst>
                <a:path w="2555" h="2812" extrusionOk="0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184825" y="3044050"/>
              <a:ext cx="66500" cy="69025"/>
            </a:xfrm>
            <a:custGeom>
              <a:avLst/>
              <a:gdLst/>
              <a:ahLst/>
              <a:cxnLst/>
              <a:rect l="l" t="t" r="r" b="b"/>
              <a:pathLst>
                <a:path w="2660" h="2761" extrusionOk="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225425" y="3020800"/>
              <a:ext cx="69425" cy="67275"/>
            </a:xfrm>
            <a:custGeom>
              <a:avLst/>
              <a:gdLst/>
              <a:ahLst/>
              <a:cxnLst/>
              <a:rect l="l" t="t" r="r" b="b"/>
              <a:pathLst>
                <a:path w="2777" h="2691" extrusionOk="0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5266025" y="2997575"/>
              <a:ext cx="72325" cy="65550"/>
            </a:xfrm>
            <a:custGeom>
              <a:avLst/>
              <a:gdLst/>
              <a:ahLst/>
              <a:cxnLst/>
              <a:rect l="l" t="t" r="r" b="b"/>
              <a:pathLst>
                <a:path w="2893" h="2622" extrusionOk="0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5306275" y="2973700"/>
              <a:ext cx="74775" cy="64175"/>
            </a:xfrm>
            <a:custGeom>
              <a:avLst/>
              <a:gdLst/>
              <a:ahLst/>
              <a:cxnLst/>
              <a:rect l="l" t="t" r="r" b="b"/>
              <a:pathLst>
                <a:path w="2991" h="2567" extrusionOk="0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346000" y="2949775"/>
              <a:ext cx="77600" cy="62375"/>
            </a:xfrm>
            <a:custGeom>
              <a:avLst/>
              <a:gdLst/>
              <a:ahLst/>
              <a:cxnLst/>
              <a:rect l="l" t="t" r="r" b="b"/>
              <a:pathLst>
                <a:path w="3104" h="2495" extrusionOk="0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385675" y="2925850"/>
              <a:ext cx="80350" cy="60625"/>
            </a:xfrm>
            <a:custGeom>
              <a:avLst/>
              <a:gdLst/>
              <a:ahLst/>
              <a:cxnLst/>
              <a:rect l="l" t="t" r="r" b="b"/>
              <a:pathLst>
                <a:path w="3214" h="2425" extrusionOk="0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424775" y="2901300"/>
              <a:ext cx="82700" cy="59075"/>
            </a:xfrm>
            <a:custGeom>
              <a:avLst/>
              <a:gdLst/>
              <a:ahLst/>
              <a:cxnLst/>
              <a:rect l="l" t="t" r="r" b="b"/>
              <a:pathLst>
                <a:path w="3308" h="2363" extrusionOk="0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463425" y="2876775"/>
              <a:ext cx="85425" cy="57275"/>
            </a:xfrm>
            <a:custGeom>
              <a:avLst/>
              <a:gdLst/>
              <a:ahLst/>
              <a:cxnLst/>
              <a:rect l="l" t="t" r="r" b="b"/>
              <a:pathLst>
                <a:path w="3417" h="2291" extrusionOk="0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502050" y="2852175"/>
              <a:ext cx="87825" cy="55575"/>
            </a:xfrm>
            <a:custGeom>
              <a:avLst/>
              <a:gdLst/>
              <a:ahLst/>
              <a:cxnLst/>
              <a:rect l="l" t="t" r="r" b="b"/>
              <a:pathLst>
                <a:path w="3513" h="2223" extrusionOk="0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539775" y="2827125"/>
              <a:ext cx="90225" cy="53850"/>
            </a:xfrm>
            <a:custGeom>
              <a:avLst/>
              <a:gdLst/>
              <a:ahLst/>
              <a:cxnLst/>
              <a:rect l="l" t="t" r="r" b="b"/>
              <a:pathLst>
                <a:path w="3609" h="2154" extrusionOk="0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77225" y="2802175"/>
              <a:ext cx="92800" cy="51950"/>
            </a:xfrm>
            <a:custGeom>
              <a:avLst/>
              <a:gdLst/>
              <a:ahLst/>
              <a:cxnLst/>
              <a:rect l="l" t="t" r="r" b="b"/>
              <a:pathLst>
                <a:path w="3712" h="2078" extrusionOk="0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614650" y="2777000"/>
              <a:ext cx="94800" cy="50325"/>
            </a:xfrm>
            <a:custGeom>
              <a:avLst/>
              <a:gdLst/>
              <a:ahLst/>
              <a:cxnLst/>
              <a:rect l="l" t="t" r="r" b="b"/>
              <a:pathLst>
                <a:path w="3792" h="2013" extrusionOk="0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650800" y="2751575"/>
              <a:ext cx="97300" cy="48425"/>
            </a:xfrm>
            <a:custGeom>
              <a:avLst/>
              <a:gdLst/>
              <a:ahLst/>
              <a:cxnLst/>
              <a:rect l="l" t="t" r="r" b="b"/>
              <a:pathLst>
                <a:path w="3892" h="1937" extrusionOk="0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686900" y="2726250"/>
              <a:ext cx="99750" cy="46500"/>
            </a:xfrm>
            <a:custGeom>
              <a:avLst/>
              <a:gdLst/>
              <a:ahLst/>
              <a:cxnLst/>
              <a:rect l="l" t="t" r="r" b="b"/>
              <a:pathLst>
                <a:path w="3990" h="1860" extrusionOk="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722725" y="2700650"/>
              <a:ext cx="101550" cy="44825"/>
            </a:xfrm>
            <a:custGeom>
              <a:avLst/>
              <a:gdLst/>
              <a:ahLst/>
              <a:cxnLst/>
              <a:rect l="l" t="t" r="r" b="b"/>
              <a:pathLst>
                <a:path w="4062" h="1793" extrusionOk="0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757375" y="2675000"/>
              <a:ext cx="103925" cy="42850"/>
            </a:xfrm>
            <a:custGeom>
              <a:avLst/>
              <a:gdLst/>
              <a:ahLst/>
              <a:cxnLst/>
              <a:rect l="l" t="t" r="r" b="b"/>
              <a:pathLst>
                <a:path w="4157" h="1714" extrusionOk="0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5792000" y="2649400"/>
              <a:ext cx="106200" cy="40950"/>
            </a:xfrm>
            <a:custGeom>
              <a:avLst/>
              <a:gdLst/>
              <a:ahLst/>
              <a:cxnLst/>
              <a:rect l="l" t="t" r="r" b="b"/>
              <a:pathLst>
                <a:path w="4248" h="1638" extrusionOk="0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826050" y="2623550"/>
              <a:ext cx="107800" cy="39175"/>
            </a:xfrm>
            <a:custGeom>
              <a:avLst/>
              <a:gdLst/>
              <a:ahLst/>
              <a:cxnLst/>
              <a:rect l="l" t="t" r="r" b="b"/>
              <a:pathLst>
                <a:path w="4312" h="1567" extrusionOk="0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859100" y="2597700"/>
              <a:ext cx="109975" cy="37250"/>
            </a:xfrm>
            <a:custGeom>
              <a:avLst/>
              <a:gdLst/>
              <a:ahLst/>
              <a:cxnLst/>
              <a:rect l="l" t="t" r="r" b="b"/>
              <a:pathLst>
                <a:path w="4399" h="1490" extrusionOk="0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5892100" y="2571950"/>
              <a:ext cx="112125" cy="35300"/>
            </a:xfrm>
            <a:custGeom>
              <a:avLst/>
              <a:gdLst/>
              <a:ahLst/>
              <a:cxnLst/>
              <a:rect l="l" t="t" r="r" b="b"/>
              <a:pathLst>
                <a:path w="4485" h="1412" extrusionOk="0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911425" y="2556575"/>
              <a:ext cx="112625" cy="34325"/>
            </a:xfrm>
            <a:custGeom>
              <a:avLst/>
              <a:gdLst/>
              <a:ahLst/>
              <a:cxnLst/>
              <a:rect l="l" t="t" r="r" b="b"/>
              <a:pathLst>
                <a:path w="4505" h="1373" extrusionOk="0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942775" y="2530625"/>
              <a:ext cx="114675" cy="32375"/>
            </a:xfrm>
            <a:custGeom>
              <a:avLst/>
              <a:gdLst/>
              <a:ahLst/>
              <a:cxnLst/>
              <a:rect l="l" t="t" r="r" b="b"/>
              <a:pathLst>
                <a:path w="4587" h="1295" extrusionOk="0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5974075" y="2504750"/>
              <a:ext cx="116650" cy="30475"/>
            </a:xfrm>
            <a:custGeom>
              <a:avLst/>
              <a:gdLst/>
              <a:ahLst/>
              <a:cxnLst/>
              <a:rect l="l" t="t" r="r" b="b"/>
              <a:pathLst>
                <a:path w="4666" h="1219" extrusionOk="0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04875" y="2478825"/>
              <a:ext cx="117850" cy="28650"/>
            </a:xfrm>
            <a:custGeom>
              <a:avLst/>
              <a:gdLst/>
              <a:ahLst/>
              <a:cxnLst/>
              <a:rect l="l" t="t" r="r" b="b"/>
              <a:pathLst>
                <a:path w="4714" h="1146" extrusionOk="0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034425" y="2452925"/>
              <a:ext cx="119675" cy="26725"/>
            </a:xfrm>
            <a:custGeom>
              <a:avLst/>
              <a:gdLst/>
              <a:ahLst/>
              <a:cxnLst/>
              <a:rect l="l" t="t" r="r" b="b"/>
              <a:pathLst>
                <a:path w="4787" h="1069" extrusionOk="0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063875" y="2427125"/>
              <a:ext cx="121500" cy="24800"/>
            </a:xfrm>
            <a:custGeom>
              <a:avLst/>
              <a:gdLst/>
              <a:ahLst/>
              <a:cxnLst/>
              <a:rect l="l" t="t" r="r" b="b"/>
              <a:pathLst>
                <a:path w="4860" h="992" extrusionOk="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092600" y="2401275"/>
              <a:ext cx="122425" cy="22975"/>
            </a:xfrm>
            <a:custGeom>
              <a:avLst/>
              <a:gdLst/>
              <a:ahLst/>
              <a:cxnLst/>
              <a:rect l="l" t="t" r="r" b="b"/>
              <a:pathLst>
                <a:path w="4897" h="919" extrusionOk="0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120200" y="2375500"/>
              <a:ext cx="124100" cy="21075"/>
            </a:xfrm>
            <a:custGeom>
              <a:avLst/>
              <a:gdLst/>
              <a:ahLst/>
              <a:cxnLst/>
              <a:rect l="l" t="t" r="r" b="b"/>
              <a:pathLst>
                <a:path w="4964" h="843" extrusionOk="0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147725" y="2349825"/>
              <a:ext cx="115425" cy="19225"/>
            </a:xfrm>
            <a:custGeom>
              <a:avLst/>
              <a:gdLst/>
              <a:ahLst/>
              <a:cxnLst/>
              <a:rect l="l" t="t" r="r" b="b"/>
              <a:pathLst>
                <a:path w="4617" h="769" extrusionOk="0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174300" y="2324200"/>
              <a:ext cx="88850" cy="16100"/>
            </a:xfrm>
            <a:custGeom>
              <a:avLst/>
              <a:gdLst/>
              <a:ahLst/>
              <a:cxnLst/>
              <a:rect l="l" t="t" r="r" b="b"/>
              <a:pathLst>
                <a:path w="3554" h="644" extrusionOk="0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199875" y="2298650"/>
              <a:ext cx="63275" cy="13775"/>
            </a:xfrm>
            <a:custGeom>
              <a:avLst/>
              <a:gdLst/>
              <a:ahLst/>
              <a:cxnLst/>
              <a:rect l="l" t="t" r="r" b="b"/>
              <a:pathLst>
                <a:path w="2531" h="551" extrusionOk="0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225425" y="2273225"/>
              <a:ext cx="37725" cy="12250"/>
            </a:xfrm>
            <a:custGeom>
              <a:avLst/>
              <a:gdLst/>
              <a:ahLst/>
              <a:cxnLst/>
              <a:rect l="l" t="t" r="r" b="b"/>
              <a:pathLst>
                <a:path w="1509" h="490" extrusionOk="0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249775" y="2247900"/>
              <a:ext cx="13375" cy="11575"/>
            </a:xfrm>
            <a:custGeom>
              <a:avLst/>
              <a:gdLst/>
              <a:ahLst/>
              <a:cxnLst/>
              <a:rect l="l" t="t" r="r" b="b"/>
              <a:pathLst>
                <a:path w="535" h="463" extrusionOk="0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5333200" y="1007475"/>
              <a:ext cx="929950" cy="165550"/>
            </a:xfrm>
            <a:custGeom>
              <a:avLst/>
              <a:gdLst/>
              <a:ahLst/>
              <a:cxnLst/>
              <a:rect l="l" t="t" r="r" b="b"/>
              <a:pathLst>
                <a:path w="37198" h="6622" extrusionOk="0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248075" y="1141450"/>
              <a:ext cx="15075" cy="11650"/>
            </a:xfrm>
            <a:custGeom>
              <a:avLst/>
              <a:gdLst/>
              <a:ahLst/>
              <a:cxnLst/>
              <a:rect l="l" t="t" r="r" b="b"/>
              <a:pathLst>
                <a:path w="603" h="466" extrusionOk="0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228175" y="1124900"/>
              <a:ext cx="34975" cy="24400"/>
            </a:xfrm>
            <a:custGeom>
              <a:avLst/>
              <a:gdLst/>
              <a:ahLst/>
              <a:cxnLst/>
              <a:rect l="l" t="t" r="r" b="b"/>
              <a:pathLst>
                <a:path w="1399" h="976" extrusionOk="0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208300" y="1108050"/>
              <a:ext cx="54850" cy="37975"/>
            </a:xfrm>
            <a:custGeom>
              <a:avLst/>
              <a:gdLst/>
              <a:ahLst/>
              <a:cxnLst/>
              <a:rect l="l" t="t" r="r" b="b"/>
              <a:pathLst>
                <a:path w="2194" h="1519" extrusionOk="0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188450" y="1090925"/>
              <a:ext cx="74700" cy="51800"/>
            </a:xfrm>
            <a:custGeom>
              <a:avLst/>
              <a:gdLst/>
              <a:ahLst/>
              <a:cxnLst/>
              <a:rect l="l" t="t" r="r" b="b"/>
              <a:pathLst>
                <a:path w="2988" h="2072" extrusionOk="0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67500" y="1078800"/>
              <a:ext cx="95650" cy="61200"/>
            </a:xfrm>
            <a:custGeom>
              <a:avLst/>
              <a:gdLst/>
              <a:ahLst/>
              <a:cxnLst/>
              <a:rect l="l" t="t" r="r" b="b"/>
              <a:pathLst>
                <a:path w="3826" h="2448" extrusionOk="0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6146675" y="1076525"/>
              <a:ext cx="96500" cy="61150"/>
            </a:xfrm>
            <a:custGeom>
              <a:avLst/>
              <a:gdLst/>
              <a:ahLst/>
              <a:cxnLst/>
              <a:rect l="l" t="t" r="r" b="b"/>
              <a:pathLst>
                <a:path w="3860" h="2446" extrusionOk="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6125700" y="1074425"/>
              <a:ext cx="95350" cy="60875"/>
            </a:xfrm>
            <a:custGeom>
              <a:avLst/>
              <a:gdLst/>
              <a:ahLst/>
              <a:cxnLst/>
              <a:rect l="l" t="t" r="r" b="b"/>
              <a:pathLst>
                <a:path w="3814" h="2435" extrusionOk="0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6103875" y="1073100"/>
              <a:ext cx="94125" cy="60575"/>
            </a:xfrm>
            <a:custGeom>
              <a:avLst/>
              <a:gdLst/>
              <a:ahLst/>
              <a:cxnLst/>
              <a:rect l="l" t="t" r="r" b="b"/>
              <a:pathLst>
                <a:path w="3765" h="2423" extrusionOk="0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082175" y="1071750"/>
              <a:ext cx="92650" cy="60475"/>
            </a:xfrm>
            <a:custGeom>
              <a:avLst/>
              <a:gdLst/>
              <a:ahLst/>
              <a:cxnLst/>
              <a:rect l="l" t="t" r="r" b="b"/>
              <a:pathLst>
                <a:path w="3706" h="2419" extrusionOk="0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060150" y="1070775"/>
              <a:ext cx="91650" cy="59975"/>
            </a:xfrm>
            <a:custGeom>
              <a:avLst/>
              <a:gdLst/>
              <a:ahLst/>
              <a:cxnLst/>
              <a:rect l="l" t="t" r="r" b="b"/>
              <a:pathLst>
                <a:path w="3666" h="2399" extrusionOk="0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6037475" y="1070375"/>
              <a:ext cx="90225" cy="59800"/>
            </a:xfrm>
            <a:custGeom>
              <a:avLst/>
              <a:gdLst/>
              <a:ahLst/>
              <a:cxnLst/>
              <a:rect l="l" t="t" r="r" b="b"/>
              <a:pathLst>
                <a:path w="3609" h="2392" extrusionOk="0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015000" y="1069950"/>
              <a:ext cx="88700" cy="59650"/>
            </a:xfrm>
            <a:custGeom>
              <a:avLst/>
              <a:gdLst/>
              <a:ahLst/>
              <a:cxnLst/>
              <a:rect l="l" t="t" r="r" b="b"/>
              <a:pathLst>
                <a:path w="3548" h="2386" extrusionOk="0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991950" y="1069825"/>
              <a:ext cx="87775" cy="59475"/>
            </a:xfrm>
            <a:custGeom>
              <a:avLst/>
              <a:gdLst/>
              <a:ahLst/>
              <a:cxnLst/>
              <a:rect l="l" t="t" r="r" b="b"/>
              <a:pathLst>
                <a:path w="3511" h="2379" extrusionOk="0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968550" y="1070350"/>
              <a:ext cx="86250" cy="59300"/>
            </a:xfrm>
            <a:custGeom>
              <a:avLst/>
              <a:gdLst/>
              <a:ahLst/>
              <a:cxnLst/>
              <a:rect l="l" t="t" r="r" b="b"/>
              <a:pathLst>
                <a:path w="3450" h="2372" extrusionOk="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5945300" y="1070850"/>
              <a:ext cx="84700" cy="59075"/>
            </a:xfrm>
            <a:custGeom>
              <a:avLst/>
              <a:gdLst/>
              <a:ahLst/>
              <a:cxnLst/>
              <a:rect l="l" t="t" r="r" b="b"/>
              <a:pathLst>
                <a:path w="3388" h="2363" extrusionOk="0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921375" y="1071575"/>
              <a:ext cx="83725" cy="59300"/>
            </a:xfrm>
            <a:custGeom>
              <a:avLst/>
              <a:gdLst/>
              <a:ahLst/>
              <a:cxnLst/>
              <a:rect l="l" t="t" r="r" b="b"/>
              <a:pathLst>
                <a:path w="3349" h="2372" extrusionOk="0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897250" y="1072975"/>
              <a:ext cx="82200" cy="59075"/>
            </a:xfrm>
            <a:custGeom>
              <a:avLst/>
              <a:gdLst/>
              <a:ahLst/>
              <a:cxnLst/>
              <a:rect l="l" t="t" r="r" b="b"/>
              <a:pathLst>
                <a:path w="3288" h="2363" extrusionOk="0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873275" y="1074375"/>
              <a:ext cx="80675" cy="58850"/>
            </a:xfrm>
            <a:custGeom>
              <a:avLst/>
              <a:gdLst/>
              <a:ahLst/>
              <a:cxnLst/>
              <a:rect l="l" t="t" r="r" b="b"/>
              <a:pathLst>
                <a:path w="3227" h="2354" extrusionOk="0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848575" y="1076100"/>
              <a:ext cx="79650" cy="59025"/>
            </a:xfrm>
            <a:custGeom>
              <a:avLst/>
              <a:gdLst/>
              <a:ahLst/>
              <a:cxnLst/>
              <a:rect l="l" t="t" r="r" b="b"/>
              <a:pathLst>
                <a:path w="3186" h="2361" extrusionOk="0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5823775" y="1078400"/>
              <a:ext cx="78125" cy="58775"/>
            </a:xfrm>
            <a:custGeom>
              <a:avLst/>
              <a:gdLst/>
              <a:ahLst/>
              <a:cxnLst/>
              <a:rect l="l" t="t" r="r" b="b"/>
              <a:pathLst>
                <a:path w="3125" h="2351" extrusionOk="0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799150" y="1080700"/>
              <a:ext cx="76575" cy="58475"/>
            </a:xfrm>
            <a:custGeom>
              <a:avLst/>
              <a:gdLst/>
              <a:ahLst/>
              <a:cxnLst/>
              <a:rect l="l" t="t" r="r" b="b"/>
              <a:pathLst>
                <a:path w="3063" h="2339" extrusionOk="0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773700" y="1083350"/>
              <a:ext cx="75550" cy="58600"/>
            </a:xfrm>
            <a:custGeom>
              <a:avLst/>
              <a:gdLst/>
              <a:ahLst/>
              <a:cxnLst/>
              <a:rect l="l" t="t" r="r" b="b"/>
              <a:pathLst>
                <a:path w="3022" h="2344" extrusionOk="0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748325" y="1086550"/>
              <a:ext cx="74000" cy="58275"/>
            </a:xfrm>
            <a:custGeom>
              <a:avLst/>
              <a:gdLst/>
              <a:ahLst/>
              <a:cxnLst/>
              <a:rect l="l" t="t" r="r" b="b"/>
              <a:pathLst>
                <a:path w="2960" h="2331" extrusionOk="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723050" y="1089675"/>
              <a:ext cx="72500" cy="58000"/>
            </a:xfrm>
            <a:custGeom>
              <a:avLst/>
              <a:gdLst/>
              <a:ahLst/>
              <a:cxnLst/>
              <a:rect l="l" t="t" r="r" b="b"/>
              <a:pathLst>
                <a:path w="2900" h="2320" extrusionOk="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697000" y="1093250"/>
              <a:ext cx="71425" cy="58100"/>
            </a:xfrm>
            <a:custGeom>
              <a:avLst/>
              <a:gdLst/>
              <a:ahLst/>
              <a:cxnLst/>
              <a:rect l="l" t="t" r="r" b="b"/>
              <a:pathLst>
                <a:path w="2857" h="2324" extrusionOk="0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671025" y="1097250"/>
              <a:ext cx="69900" cy="57775"/>
            </a:xfrm>
            <a:custGeom>
              <a:avLst/>
              <a:gdLst/>
              <a:ahLst/>
              <a:cxnLst/>
              <a:rect l="l" t="t" r="r" b="b"/>
              <a:pathLst>
                <a:path w="2796" h="2311" extrusionOk="0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645200" y="1101250"/>
              <a:ext cx="68400" cy="57425"/>
            </a:xfrm>
            <a:custGeom>
              <a:avLst/>
              <a:gdLst/>
              <a:ahLst/>
              <a:cxnLst/>
              <a:rect l="l" t="t" r="r" b="b"/>
              <a:pathLst>
                <a:path w="2736" h="2297" extrusionOk="0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618600" y="1105700"/>
              <a:ext cx="67300" cy="57475"/>
            </a:xfrm>
            <a:custGeom>
              <a:avLst/>
              <a:gdLst/>
              <a:ahLst/>
              <a:cxnLst/>
              <a:rect l="l" t="t" r="r" b="b"/>
              <a:pathLst>
                <a:path w="2692" h="2299" extrusionOk="0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592100" y="1110525"/>
              <a:ext cx="65825" cy="57125"/>
            </a:xfrm>
            <a:custGeom>
              <a:avLst/>
              <a:gdLst/>
              <a:ahLst/>
              <a:cxnLst/>
              <a:rect l="l" t="t" r="r" b="b"/>
              <a:pathLst>
                <a:path w="2633" h="2285" extrusionOk="0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565750" y="1115325"/>
              <a:ext cx="64325" cy="56750"/>
            </a:xfrm>
            <a:custGeom>
              <a:avLst/>
              <a:gdLst/>
              <a:ahLst/>
              <a:cxnLst/>
              <a:rect l="l" t="t" r="r" b="b"/>
              <a:pathLst>
                <a:path w="2573" h="2270" extrusionOk="0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538700" y="1120575"/>
              <a:ext cx="63200" cy="56800"/>
            </a:xfrm>
            <a:custGeom>
              <a:avLst/>
              <a:gdLst/>
              <a:ahLst/>
              <a:cxnLst/>
              <a:rect l="l" t="t" r="r" b="b"/>
              <a:pathLst>
                <a:path w="2528" h="2272" extrusionOk="0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511750" y="1126225"/>
              <a:ext cx="61725" cy="56375"/>
            </a:xfrm>
            <a:custGeom>
              <a:avLst/>
              <a:gdLst/>
              <a:ahLst/>
              <a:cxnLst/>
              <a:rect l="l" t="t" r="r" b="b"/>
              <a:pathLst>
                <a:path w="2469" h="2255" extrusionOk="0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484950" y="1131800"/>
              <a:ext cx="60250" cy="56025"/>
            </a:xfrm>
            <a:custGeom>
              <a:avLst/>
              <a:gdLst/>
              <a:ahLst/>
              <a:cxnLst/>
              <a:rect l="l" t="t" r="r" b="b"/>
              <a:pathLst>
                <a:path w="2410" h="2241" extrusionOk="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457525" y="1137850"/>
              <a:ext cx="59050" cy="55975"/>
            </a:xfrm>
            <a:custGeom>
              <a:avLst/>
              <a:gdLst/>
              <a:ahLst/>
              <a:cxnLst/>
              <a:rect l="l" t="t" r="r" b="b"/>
              <a:pathLst>
                <a:path w="2362" h="2239" extrusionOk="0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5430225" y="1144250"/>
              <a:ext cx="57550" cy="55550"/>
            </a:xfrm>
            <a:custGeom>
              <a:avLst/>
              <a:gdLst/>
              <a:ahLst/>
              <a:cxnLst/>
              <a:rect l="l" t="t" r="r" b="b"/>
              <a:pathLst>
                <a:path w="2302" h="2222" extrusionOk="0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03000" y="1150600"/>
              <a:ext cx="56100" cy="55175"/>
            </a:xfrm>
            <a:custGeom>
              <a:avLst/>
              <a:gdLst/>
              <a:ahLst/>
              <a:cxnLst/>
              <a:rect l="l" t="t" r="r" b="b"/>
              <a:pathLst>
                <a:path w="2244" h="2207" extrusionOk="0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375225" y="1157450"/>
              <a:ext cx="54900" cy="55075"/>
            </a:xfrm>
            <a:custGeom>
              <a:avLst/>
              <a:gdLst/>
              <a:ahLst/>
              <a:cxnLst/>
              <a:rect l="l" t="t" r="r" b="b"/>
              <a:pathLst>
                <a:path w="2196" h="2203" extrusionOk="0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347600" y="1164575"/>
              <a:ext cx="53375" cy="54625"/>
            </a:xfrm>
            <a:custGeom>
              <a:avLst/>
              <a:gdLst/>
              <a:ahLst/>
              <a:cxnLst/>
              <a:rect l="l" t="t" r="r" b="b"/>
              <a:pathLst>
                <a:path w="2135" h="2185" extrusionOk="0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320000" y="1171675"/>
              <a:ext cx="51925" cy="54300"/>
            </a:xfrm>
            <a:custGeom>
              <a:avLst/>
              <a:gdLst/>
              <a:ahLst/>
              <a:cxnLst/>
              <a:rect l="l" t="t" r="r" b="b"/>
              <a:pathLst>
                <a:path w="2077" h="2172" extrusionOk="0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291950" y="1179300"/>
              <a:ext cx="50650" cy="54100"/>
            </a:xfrm>
            <a:custGeom>
              <a:avLst/>
              <a:gdLst/>
              <a:ahLst/>
              <a:cxnLst/>
              <a:rect l="l" t="t" r="r" b="b"/>
              <a:pathLst>
                <a:path w="2026" h="2164" extrusionOk="0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275450" y="1183950"/>
              <a:ext cx="49750" cy="53800"/>
            </a:xfrm>
            <a:custGeom>
              <a:avLst/>
              <a:gdLst/>
              <a:ahLst/>
              <a:cxnLst/>
              <a:rect l="l" t="t" r="r" b="b"/>
              <a:pathLst>
                <a:path w="1990" h="2152" extrusionOk="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5247600" y="1191800"/>
              <a:ext cx="48225" cy="53300"/>
            </a:xfrm>
            <a:custGeom>
              <a:avLst/>
              <a:gdLst/>
              <a:ahLst/>
              <a:cxnLst/>
              <a:rect l="l" t="t" r="r" b="b"/>
              <a:pathLst>
                <a:path w="1929" h="2132" extrusionOk="0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219375" y="1199875"/>
              <a:ext cx="47025" cy="53175"/>
            </a:xfrm>
            <a:custGeom>
              <a:avLst/>
              <a:gdLst/>
              <a:ahLst/>
              <a:cxnLst/>
              <a:rect l="l" t="t" r="r" b="b"/>
              <a:pathLst>
                <a:path w="1881" h="2127" extrusionOk="0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191150" y="1208425"/>
              <a:ext cx="45525" cy="52725"/>
            </a:xfrm>
            <a:custGeom>
              <a:avLst/>
              <a:gdLst/>
              <a:ahLst/>
              <a:cxnLst/>
              <a:rect l="l" t="t" r="r" b="b"/>
              <a:pathLst>
                <a:path w="1821" h="2109" extrusionOk="0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163050" y="1216975"/>
              <a:ext cx="44000" cy="52200"/>
            </a:xfrm>
            <a:custGeom>
              <a:avLst/>
              <a:gdLst/>
              <a:ahLst/>
              <a:cxnLst/>
              <a:rect l="l" t="t" r="r" b="b"/>
              <a:pathLst>
                <a:path w="1760" h="2088" extrusionOk="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134575" y="1225800"/>
              <a:ext cx="42750" cy="52050"/>
            </a:xfrm>
            <a:custGeom>
              <a:avLst/>
              <a:gdLst/>
              <a:ahLst/>
              <a:cxnLst/>
              <a:rect l="l" t="t" r="r" b="b"/>
              <a:pathLst>
                <a:path w="1710" h="2082" extrusionOk="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106175" y="1235050"/>
              <a:ext cx="41250" cy="51525"/>
            </a:xfrm>
            <a:custGeom>
              <a:avLst/>
              <a:gdLst/>
              <a:ahLst/>
              <a:cxnLst/>
              <a:rect l="l" t="t" r="r" b="b"/>
              <a:pathLst>
                <a:path w="1650" h="2061" extrusionOk="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5077825" y="1244250"/>
              <a:ext cx="39775" cy="51025"/>
            </a:xfrm>
            <a:custGeom>
              <a:avLst/>
              <a:gdLst/>
              <a:ahLst/>
              <a:cxnLst/>
              <a:rect l="l" t="t" r="r" b="b"/>
              <a:pathLst>
                <a:path w="1591" h="2041" extrusionOk="0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5049175" y="1253850"/>
              <a:ext cx="38450" cy="50800"/>
            </a:xfrm>
            <a:custGeom>
              <a:avLst/>
              <a:gdLst/>
              <a:ahLst/>
              <a:cxnLst/>
              <a:rect l="l" t="t" r="r" b="b"/>
              <a:pathLst>
                <a:path w="1538" h="2032" extrusionOk="0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020600" y="1263725"/>
              <a:ext cx="37000" cy="50275"/>
            </a:xfrm>
            <a:custGeom>
              <a:avLst/>
              <a:gdLst/>
              <a:ahLst/>
              <a:cxnLst/>
              <a:rect l="l" t="t" r="r" b="b"/>
              <a:pathLst>
                <a:path w="1480" h="2011" extrusionOk="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992025" y="1273575"/>
              <a:ext cx="35575" cy="49850"/>
            </a:xfrm>
            <a:custGeom>
              <a:avLst/>
              <a:gdLst/>
              <a:ahLst/>
              <a:cxnLst/>
              <a:rect l="l" t="t" r="r" b="b"/>
              <a:pathLst>
                <a:path w="1423" h="1994" extrusionOk="0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963275" y="1283925"/>
              <a:ext cx="34200" cy="49475"/>
            </a:xfrm>
            <a:custGeom>
              <a:avLst/>
              <a:gdLst/>
              <a:ahLst/>
              <a:cxnLst/>
              <a:rect l="l" t="t" r="r" b="b"/>
              <a:pathLst>
                <a:path w="1368" h="1979" extrusionOk="0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934575" y="1294400"/>
              <a:ext cx="32725" cy="48925"/>
            </a:xfrm>
            <a:custGeom>
              <a:avLst/>
              <a:gdLst/>
              <a:ahLst/>
              <a:cxnLst/>
              <a:rect l="l" t="t" r="r" b="b"/>
              <a:pathLst>
                <a:path w="1309" h="1957" extrusionOk="0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905850" y="1304850"/>
              <a:ext cx="31350" cy="48650"/>
            </a:xfrm>
            <a:custGeom>
              <a:avLst/>
              <a:gdLst/>
              <a:ahLst/>
              <a:cxnLst/>
              <a:rect l="l" t="t" r="r" b="b"/>
              <a:pathLst>
                <a:path w="1254" h="1946" extrusionOk="0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877000" y="1315900"/>
              <a:ext cx="29925" cy="48125"/>
            </a:xfrm>
            <a:custGeom>
              <a:avLst/>
              <a:gdLst/>
              <a:ahLst/>
              <a:cxnLst/>
              <a:rect l="l" t="t" r="r" b="b"/>
              <a:pathLst>
                <a:path w="1197" h="1925" extrusionOk="0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848225" y="1326975"/>
              <a:ext cx="28475" cy="47575"/>
            </a:xfrm>
            <a:custGeom>
              <a:avLst/>
              <a:gdLst/>
              <a:ahLst/>
              <a:cxnLst/>
              <a:rect l="l" t="t" r="r" b="b"/>
              <a:pathLst>
                <a:path w="1139" h="1903" extrusionOk="0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819375" y="1338100"/>
              <a:ext cx="27125" cy="47275"/>
            </a:xfrm>
            <a:custGeom>
              <a:avLst/>
              <a:gdLst/>
              <a:ahLst/>
              <a:cxnLst/>
              <a:rect l="l" t="t" r="r" b="b"/>
              <a:pathLst>
                <a:path w="1085" h="1891" extrusionOk="0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790475" y="1349775"/>
              <a:ext cx="25700" cy="46700"/>
            </a:xfrm>
            <a:custGeom>
              <a:avLst/>
              <a:gdLst/>
              <a:ahLst/>
              <a:cxnLst/>
              <a:rect l="l" t="t" r="r" b="b"/>
              <a:pathLst>
                <a:path w="1028" h="1868" extrusionOk="0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761650" y="1361450"/>
              <a:ext cx="24250" cy="46100"/>
            </a:xfrm>
            <a:custGeom>
              <a:avLst/>
              <a:gdLst/>
              <a:ahLst/>
              <a:cxnLst/>
              <a:rect l="l" t="t" r="r" b="b"/>
              <a:pathLst>
                <a:path w="970" h="1844" extrusionOk="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732750" y="1373275"/>
              <a:ext cx="22900" cy="45775"/>
            </a:xfrm>
            <a:custGeom>
              <a:avLst/>
              <a:gdLst/>
              <a:ahLst/>
              <a:cxnLst/>
              <a:rect l="l" t="t" r="r" b="b"/>
              <a:pathLst>
                <a:path w="916" h="1831" extrusionOk="0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646100" y="1410175"/>
              <a:ext cx="18700" cy="44225"/>
            </a:xfrm>
            <a:custGeom>
              <a:avLst/>
              <a:gdLst/>
              <a:ahLst/>
              <a:cxnLst/>
              <a:rect l="l" t="t" r="r" b="b"/>
              <a:pathLst>
                <a:path w="748" h="1769" extrusionOk="0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617225" y="1422950"/>
              <a:ext cx="17300" cy="43625"/>
            </a:xfrm>
            <a:custGeom>
              <a:avLst/>
              <a:gdLst/>
              <a:ahLst/>
              <a:cxnLst/>
              <a:rect l="l" t="t" r="r" b="b"/>
              <a:pathLst>
                <a:path w="692" h="1745" extrusionOk="0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88400" y="1435700"/>
              <a:ext cx="15875" cy="43025"/>
            </a:xfrm>
            <a:custGeom>
              <a:avLst/>
              <a:gdLst/>
              <a:ahLst/>
              <a:cxnLst/>
              <a:rect l="l" t="t" r="r" b="b"/>
              <a:pathLst>
                <a:path w="635" h="1721" extrusionOk="0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559550" y="1448800"/>
              <a:ext cx="14500" cy="42625"/>
            </a:xfrm>
            <a:custGeom>
              <a:avLst/>
              <a:gdLst/>
              <a:ahLst/>
              <a:cxnLst/>
              <a:rect l="l" t="t" r="r" b="b"/>
              <a:pathLst>
                <a:path w="580" h="1705" extrusionOk="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530100" y="1462075"/>
              <a:ext cx="13750" cy="41975"/>
            </a:xfrm>
            <a:custGeom>
              <a:avLst/>
              <a:gdLst/>
              <a:ahLst/>
              <a:cxnLst/>
              <a:rect l="l" t="t" r="r" b="b"/>
              <a:pathLst>
                <a:path w="550" h="1679" extrusionOk="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499925" y="1475325"/>
              <a:ext cx="15125" cy="41525"/>
            </a:xfrm>
            <a:custGeom>
              <a:avLst/>
              <a:gdLst/>
              <a:ahLst/>
              <a:cxnLst/>
              <a:rect l="l" t="t" r="r" b="b"/>
              <a:pathLst>
                <a:path w="605" h="1661" extrusionOk="0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469825" y="1489050"/>
              <a:ext cx="16475" cy="40975"/>
            </a:xfrm>
            <a:custGeom>
              <a:avLst/>
              <a:gdLst/>
              <a:ahLst/>
              <a:cxnLst/>
              <a:rect l="l" t="t" r="r" b="b"/>
              <a:pathLst>
                <a:path w="659" h="1639" extrusionOk="0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439725" y="1502825"/>
              <a:ext cx="17825" cy="40300"/>
            </a:xfrm>
            <a:custGeom>
              <a:avLst/>
              <a:gdLst/>
              <a:ahLst/>
              <a:cxnLst/>
              <a:rect l="l" t="t" r="r" b="b"/>
              <a:pathLst>
                <a:path w="713" h="1612" extrusionOk="0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409700" y="1516625"/>
              <a:ext cx="19150" cy="39875"/>
            </a:xfrm>
            <a:custGeom>
              <a:avLst/>
              <a:gdLst/>
              <a:ahLst/>
              <a:cxnLst/>
              <a:rect l="l" t="t" r="r" b="b"/>
              <a:pathLst>
                <a:path w="766" h="1595" extrusionOk="0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79700" y="1530875"/>
              <a:ext cx="20525" cy="39225"/>
            </a:xfrm>
            <a:custGeom>
              <a:avLst/>
              <a:gdLst/>
              <a:ahLst/>
              <a:cxnLst/>
              <a:rect l="l" t="t" r="r" b="b"/>
              <a:pathLst>
                <a:path w="821" h="1569" extrusionOk="0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349750" y="1545125"/>
              <a:ext cx="21875" cy="38575"/>
            </a:xfrm>
            <a:custGeom>
              <a:avLst/>
              <a:gdLst/>
              <a:ahLst/>
              <a:cxnLst/>
              <a:rect l="l" t="t" r="r" b="b"/>
              <a:pathLst>
                <a:path w="875" h="1543" extrusionOk="0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319900" y="1559500"/>
              <a:ext cx="23125" cy="38125"/>
            </a:xfrm>
            <a:custGeom>
              <a:avLst/>
              <a:gdLst/>
              <a:ahLst/>
              <a:cxnLst/>
              <a:rect l="l" t="t" r="r" b="b"/>
              <a:pathLst>
                <a:path w="925" h="1525" extrusionOk="0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290075" y="1574250"/>
              <a:ext cx="24500" cy="37425"/>
            </a:xfrm>
            <a:custGeom>
              <a:avLst/>
              <a:gdLst/>
              <a:ahLst/>
              <a:cxnLst/>
              <a:rect l="l" t="t" r="r" b="b"/>
              <a:pathLst>
                <a:path w="980" h="1497" extrusionOk="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260275" y="1588925"/>
              <a:ext cx="25850" cy="36775"/>
            </a:xfrm>
            <a:custGeom>
              <a:avLst/>
              <a:gdLst/>
              <a:ahLst/>
              <a:cxnLst/>
              <a:rect l="l" t="t" r="r" b="b"/>
              <a:pathLst>
                <a:path w="1034" h="1471" extrusionOk="0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230650" y="1603875"/>
              <a:ext cx="27125" cy="36300"/>
            </a:xfrm>
            <a:custGeom>
              <a:avLst/>
              <a:gdLst/>
              <a:ahLst/>
              <a:cxnLst/>
              <a:rect l="l" t="t" r="r" b="b"/>
              <a:pathLst>
                <a:path w="1085" h="1452" extrusionOk="0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201025" y="1619025"/>
              <a:ext cx="28475" cy="35625"/>
            </a:xfrm>
            <a:custGeom>
              <a:avLst/>
              <a:gdLst/>
              <a:ahLst/>
              <a:cxnLst/>
              <a:rect l="l" t="t" r="r" b="b"/>
              <a:pathLst>
                <a:path w="1139" h="1425" extrusionOk="0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171450" y="1634200"/>
              <a:ext cx="29775" cy="34975"/>
            </a:xfrm>
            <a:custGeom>
              <a:avLst/>
              <a:gdLst/>
              <a:ahLst/>
              <a:cxnLst/>
              <a:rect l="l" t="t" r="r" b="b"/>
              <a:pathLst>
                <a:path w="1191" h="1399" extrusionOk="0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142050" y="1649650"/>
              <a:ext cx="31050" cy="34400"/>
            </a:xfrm>
            <a:custGeom>
              <a:avLst/>
              <a:gdLst/>
              <a:ahLst/>
              <a:cxnLst/>
              <a:rect l="l" t="t" r="r" b="b"/>
              <a:pathLst>
                <a:path w="1242" h="1376" extrusionOk="0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112650" y="1665250"/>
              <a:ext cx="32400" cy="33700"/>
            </a:xfrm>
            <a:custGeom>
              <a:avLst/>
              <a:gdLst/>
              <a:ahLst/>
              <a:cxnLst/>
              <a:rect l="l" t="t" r="r" b="b"/>
              <a:pathLst>
                <a:path w="1296" h="1348" extrusionOk="0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095275" y="1674450"/>
              <a:ext cx="33200" cy="33300"/>
            </a:xfrm>
            <a:custGeom>
              <a:avLst/>
              <a:gdLst/>
              <a:ahLst/>
              <a:cxnLst/>
              <a:rect l="l" t="t" r="r" b="b"/>
              <a:pathLst>
                <a:path w="1328" h="1332" extrusionOk="0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066150" y="1690250"/>
              <a:ext cx="34400" cy="32750"/>
            </a:xfrm>
            <a:custGeom>
              <a:avLst/>
              <a:gdLst/>
              <a:ahLst/>
              <a:cxnLst/>
              <a:rect l="l" t="t" r="r" b="b"/>
              <a:pathLst>
                <a:path w="1376" h="1310" extrusionOk="0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037050" y="1706250"/>
              <a:ext cx="35725" cy="32025"/>
            </a:xfrm>
            <a:custGeom>
              <a:avLst/>
              <a:gdLst/>
              <a:ahLst/>
              <a:cxnLst/>
              <a:rect l="l" t="t" r="r" b="b"/>
              <a:pathLst>
                <a:path w="1429" h="1281" extrusionOk="0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007925" y="1722250"/>
              <a:ext cx="37050" cy="31350"/>
            </a:xfrm>
            <a:custGeom>
              <a:avLst/>
              <a:gdLst/>
              <a:ahLst/>
              <a:cxnLst/>
              <a:rect l="l" t="t" r="r" b="b"/>
              <a:pathLst>
                <a:path w="1482" h="1254" extrusionOk="0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979125" y="1738525"/>
              <a:ext cx="38250" cy="30750"/>
            </a:xfrm>
            <a:custGeom>
              <a:avLst/>
              <a:gdLst/>
              <a:ahLst/>
              <a:cxnLst/>
              <a:rect l="l" t="t" r="r" b="b"/>
              <a:pathLst>
                <a:path w="1530" h="1230" extrusionOk="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950300" y="1754925"/>
              <a:ext cx="39600" cy="30000"/>
            </a:xfrm>
            <a:custGeom>
              <a:avLst/>
              <a:gdLst/>
              <a:ahLst/>
              <a:cxnLst/>
              <a:rect l="l" t="t" r="r" b="b"/>
              <a:pathLst>
                <a:path w="1584" h="1200" extrusionOk="0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921575" y="1771325"/>
              <a:ext cx="40775" cy="29400"/>
            </a:xfrm>
            <a:custGeom>
              <a:avLst/>
              <a:gdLst/>
              <a:ahLst/>
              <a:cxnLst/>
              <a:rect l="l" t="t" r="r" b="b"/>
              <a:pathLst>
                <a:path w="1631" h="1176" extrusionOk="0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893100" y="1788075"/>
              <a:ext cx="42075" cy="28675"/>
            </a:xfrm>
            <a:custGeom>
              <a:avLst/>
              <a:gdLst/>
              <a:ahLst/>
              <a:cxnLst/>
              <a:rect l="l" t="t" r="r" b="b"/>
              <a:pathLst>
                <a:path w="1683" h="1147" extrusionOk="0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864575" y="1804850"/>
              <a:ext cx="43450" cy="27925"/>
            </a:xfrm>
            <a:custGeom>
              <a:avLst/>
              <a:gdLst/>
              <a:ahLst/>
              <a:cxnLst/>
              <a:rect l="l" t="t" r="r" b="b"/>
              <a:pathLst>
                <a:path w="1738" h="1117" extrusionOk="0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836275" y="1821675"/>
              <a:ext cx="44575" cy="27325"/>
            </a:xfrm>
            <a:custGeom>
              <a:avLst/>
              <a:gdLst/>
              <a:ahLst/>
              <a:cxnLst/>
              <a:rect l="l" t="t" r="r" b="b"/>
              <a:pathLst>
                <a:path w="1783" h="1093" extrusionOk="0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808150" y="1838800"/>
              <a:ext cx="45925" cy="26550"/>
            </a:xfrm>
            <a:custGeom>
              <a:avLst/>
              <a:gdLst/>
              <a:ahLst/>
              <a:cxnLst/>
              <a:rect l="l" t="t" r="r" b="b"/>
              <a:pathLst>
                <a:path w="1837" h="1062" extrusionOk="0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780025" y="1855950"/>
              <a:ext cx="47225" cy="25775"/>
            </a:xfrm>
            <a:custGeom>
              <a:avLst/>
              <a:gdLst/>
              <a:ahLst/>
              <a:cxnLst/>
              <a:rect l="l" t="t" r="r" b="b"/>
              <a:pathLst>
                <a:path w="1889" h="1031" extrusionOk="0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52200" y="1873200"/>
              <a:ext cx="48325" cy="25125"/>
            </a:xfrm>
            <a:custGeom>
              <a:avLst/>
              <a:gdLst/>
              <a:ahLst/>
              <a:cxnLst/>
              <a:rect l="l" t="t" r="r" b="b"/>
              <a:pathLst>
                <a:path w="1933" h="1005" extrusionOk="0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724500" y="1890700"/>
              <a:ext cx="49650" cy="24325"/>
            </a:xfrm>
            <a:custGeom>
              <a:avLst/>
              <a:gdLst/>
              <a:ahLst/>
              <a:cxnLst/>
              <a:rect l="l" t="t" r="r" b="b"/>
              <a:pathLst>
                <a:path w="1986" h="973" extrusionOk="0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696725" y="1908175"/>
              <a:ext cx="50975" cy="23550"/>
            </a:xfrm>
            <a:custGeom>
              <a:avLst/>
              <a:gdLst/>
              <a:ahLst/>
              <a:cxnLst/>
              <a:rect l="l" t="t" r="r" b="b"/>
              <a:pathLst>
                <a:path w="2039" h="942" extrusionOk="0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669450" y="1925850"/>
              <a:ext cx="52075" cy="22875"/>
            </a:xfrm>
            <a:custGeom>
              <a:avLst/>
              <a:gdLst/>
              <a:ahLst/>
              <a:cxnLst/>
              <a:rect l="l" t="t" r="r" b="b"/>
              <a:pathLst>
                <a:path w="2083" h="915" extrusionOk="0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2175" y="1943625"/>
              <a:ext cx="53375" cy="22100"/>
            </a:xfrm>
            <a:custGeom>
              <a:avLst/>
              <a:gdLst/>
              <a:ahLst/>
              <a:cxnLst/>
              <a:rect l="l" t="t" r="r" b="b"/>
              <a:pathLst>
                <a:path w="2135" h="884" extrusionOk="0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614875" y="1961475"/>
              <a:ext cx="54675" cy="21300"/>
            </a:xfrm>
            <a:custGeom>
              <a:avLst/>
              <a:gdLst/>
              <a:ahLst/>
              <a:cxnLst/>
              <a:rect l="l" t="t" r="r" b="b"/>
              <a:pathLst>
                <a:path w="2187" h="852" extrusionOk="0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588150" y="1979500"/>
              <a:ext cx="55750" cy="20550"/>
            </a:xfrm>
            <a:custGeom>
              <a:avLst/>
              <a:gdLst/>
              <a:ahLst/>
              <a:cxnLst/>
              <a:rect l="l" t="t" r="r" b="b"/>
              <a:pathLst>
                <a:path w="2230" h="822" extrusionOk="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561325" y="1997625"/>
              <a:ext cx="57125" cy="19750"/>
            </a:xfrm>
            <a:custGeom>
              <a:avLst/>
              <a:gdLst/>
              <a:ahLst/>
              <a:cxnLst/>
              <a:rect l="l" t="t" r="r" b="b"/>
              <a:pathLst>
                <a:path w="2285" h="790" extrusionOk="0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534650" y="2015800"/>
              <a:ext cx="58225" cy="18950"/>
            </a:xfrm>
            <a:custGeom>
              <a:avLst/>
              <a:gdLst/>
              <a:ahLst/>
              <a:cxnLst/>
              <a:rect l="l" t="t" r="r" b="b"/>
              <a:pathLst>
                <a:path w="2329" h="758" extrusionOk="0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508425" y="2034150"/>
              <a:ext cx="59450" cy="18150"/>
            </a:xfrm>
            <a:custGeom>
              <a:avLst/>
              <a:gdLst/>
              <a:ahLst/>
              <a:cxnLst/>
              <a:rect l="l" t="t" r="r" b="b"/>
              <a:pathLst>
                <a:path w="2378" h="726" extrusionOk="0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482125" y="2052575"/>
              <a:ext cx="60775" cy="17325"/>
            </a:xfrm>
            <a:custGeom>
              <a:avLst/>
              <a:gdLst/>
              <a:ahLst/>
              <a:cxnLst/>
              <a:rect l="l" t="t" r="r" b="b"/>
              <a:pathLst>
                <a:path w="2431" h="693" extrusionOk="0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456075" y="2071050"/>
              <a:ext cx="61775" cy="16550"/>
            </a:xfrm>
            <a:custGeom>
              <a:avLst/>
              <a:gdLst/>
              <a:ahLst/>
              <a:cxnLst/>
              <a:rect l="l" t="t" r="r" b="b"/>
              <a:pathLst>
                <a:path w="2471" h="662" extrusionOk="0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430425" y="2089725"/>
              <a:ext cx="63050" cy="15675"/>
            </a:xfrm>
            <a:custGeom>
              <a:avLst/>
              <a:gdLst/>
              <a:ahLst/>
              <a:cxnLst/>
              <a:rect l="l" t="t" r="r" b="b"/>
              <a:pathLst>
                <a:path w="2522" h="627" extrusionOk="0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404675" y="2108425"/>
              <a:ext cx="64400" cy="14850"/>
            </a:xfrm>
            <a:custGeom>
              <a:avLst/>
              <a:gdLst/>
              <a:ahLst/>
              <a:cxnLst/>
              <a:rect l="l" t="t" r="r" b="b"/>
              <a:pathLst>
                <a:path w="2576" h="594" extrusionOk="0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379325" y="2127200"/>
              <a:ext cx="65275" cy="14050"/>
            </a:xfrm>
            <a:custGeom>
              <a:avLst/>
              <a:gdLst/>
              <a:ahLst/>
              <a:cxnLst/>
              <a:rect l="l" t="t" r="r" b="b"/>
              <a:pathLst>
                <a:path w="2611" h="562" extrusionOk="0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354250" y="2146125"/>
              <a:ext cx="66650" cy="13175"/>
            </a:xfrm>
            <a:custGeom>
              <a:avLst/>
              <a:gdLst/>
              <a:ahLst/>
              <a:cxnLst/>
              <a:rect l="l" t="t" r="r" b="b"/>
              <a:pathLst>
                <a:path w="2666" h="527" extrusionOk="0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329125" y="2165100"/>
              <a:ext cx="67950" cy="12325"/>
            </a:xfrm>
            <a:custGeom>
              <a:avLst/>
              <a:gdLst/>
              <a:ahLst/>
              <a:cxnLst/>
              <a:rect l="l" t="t" r="r" b="b"/>
              <a:pathLst>
                <a:path w="2718" h="493" extrusionOk="0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304500" y="2184150"/>
              <a:ext cx="68825" cy="11450"/>
            </a:xfrm>
            <a:custGeom>
              <a:avLst/>
              <a:gdLst/>
              <a:ahLst/>
              <a:cxnLst/>
              <a:rect l="l" t="t" r="r" b="b"/>
              <a:pathLst>
                <a:path w="2753" h="458" extrusionOk="0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280100" y="2203300"/>
              <a:ext cx="70100" cy="10600"/>
            </a:xfrm>
            <a:custGeom>
              <a:avLst/>
              <a:gdLst/>
              <a:ahLst/>
              <a:cxnLst/>
              <a:rect l="l" t="t" r="r" b="b"/>
              <a:pathLst>
                <a:path w="2804" h="424" extrusionOk="0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255625" y="2222525"/>
              <a:ext cx="71375" cy="9700"/>
            </a:xfrm>
            <a:custGeom>
              <a:avLst/>
              <a:gdLst/>
              <a:ahLst/>
              <a:cxnLst/>
              <a:rect l="l" t="t" r="r" b="b"/>
              <a:pathLst>
                <a:path w="2855" h="388" extrusionOk="0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231750" y="2241800"/>
              <a:ext cx="72250" cy="8850"/>
            </a:xfrm>
            <a:custGeom>
              <a:avLst/>
              <a:gdLst/>
              <a:ahLst/>
              <a:cxnLst/>
              <a:rect l="l" t="t" r="r" b="b"/>
              <a:pathLst>
                <a:path w="2890" h="354" extrusionOk="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3208050" y="2260725"/>
              <a:ext cx="73550" cy="9300"/>
            </a:xfrm>
            <a:custGeom>
              <a:avLst/>
              <a:gdLst/>
              <a:ahLst/>
              <a:cxnLst/>
              <a:rect l="l" t="t" r="r" b="b"/>
              <a:pathLst>
                <a:path w="2942" h="372" extrusionOk="0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84250" y="2279225"/>
              <a:ext cx="74800" cy="10300"/>
            </a:xfrm>
            <a:custGeom>
              <a:avLst/>
              <a:gdLst/>
              <a:ahLst/>
              <a:cxnLst/>
              <a:rect l="l" t="t" r="r" b="b"/>
              <a:pathLst>
                <a:path w="2992" h="412" extrusionOk="0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3161200" y="2297800"/>
              <a:ext cx="75625" cy="11250"/>
            </a:xfrm>
            <a:custGeom>
              <a:avLst/>
              <a:gdLst/>
              <a:ahLst/>
              <a:cxnLst/>
              <a:rect l="l" t="t" r="r" b="b"/>
              <a:pathLst>
                <a:path w="3025" h="450" extrusionOk="0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8250" y="2316450"/>
              <a:ext cx="76875" cy="12175"/>
            </a:xfrm>
            <a:custGeom>
              <a:avLst/>
              <a:gdLst/>
              <a:ahLst/>
              <a:cxnLst/>
              <a:rect l="l" t="t" r="r" b="b"/>
              <a:pathLst>
                <a:path w="3075" h="487" extrusionOk="0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115225" y="2335150"/>
              <a:ext cx="78100" cy="13175"/>
            </a:xfrm>
            <a:custGeom>
              <a:avLst/>
              <a:gdLst/>
              <a:ahLst/>
              <a:cxnLst/>
              <a:rect l="l" t="t" r="r" b="b"/>
              <a:pathLst>
                <a:path w="3124" h="527" extrusionOk="0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3093000" y="2353900"/>
              <a:ext cx="78875" cy="14125"/>
            </a:xfrm>
            <a:custGeom>
              <a:avLst/>
              <a:gdLst/>
              <a:ahLst/>
              <a:cxnLst/>
              <a:rect l="l" t="t" r="r" b="b"/>
              <a:pathLst>
                <a:path w="3155" h="565" extrusionOk="0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070850" y="2372700"/>
              <a:ext cx="80100" cy="15100"/>
            </a:xfrm>
            <a:custGeom>
              <a:avLst/>
              <a:gdLst/>
              <a:ahLst/>
              <a:cxnLst/>
              <a:rect l="l" t="t" r="r" b="b"/>
              <a:pathLst>
                <a:path w="3204" h="604" extrusionOk="0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750825" y="897650"/>
              <a:ext cx="512325" cy="79375"/>
            </a:xfrm>
            <a:custGeom>
              <a:avLst/>
              <a:gdLst/>
              <a:ahLst/>
              <a:cxnLst/>
              <a:rect l="l" t="t" r="r" b="b"/>
              <a:pathLst>
                <a:path w="20493" h="3175" extrusionOk="0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710350" y="930525"/>
              <a:ext cx="552800" cy="89225"/>
            </a:xfrm>
            <a:custGeom>
              <a:avLst/>
              <a:gdLst/>
              <a:ahLst/>
              <a:cxnLst/>
              <a:rect l="l" t="t" r="r" b="b"/>
              <a:pathLst>
                <a:path w="22112" h="3569" extrusionOk="0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356525" y="651475"/>
              <a:ext cx="4906625" cy="4411225"/>
            </a:xfrm>
            <a:custGeom>
              <a:avLst/>
              <a:gdLst/>
              <a:ahLst/>
              <a:cxnLst/>
              <a:rect l="l" t="t" r="r" b="b"/>
              <a:pathLst>
                <a:path w="196265" h="176449" extrusionOk="0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6030600" y="2391625"/>
              <a:ext cx="232550" cy="209550"/>
            </a:xfrm>
            <a:custGeom>
              <a:avLst/>
              <a:gdLst/>
              <a:ahLst/>
              <a:cxnLst/>
              <a:rect l="l" t="t" r="r" b="b"/>
              <a:pathLst>
                <a:path w="9302" h="8382" extrusionOk="0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069900" y="2506275"/>
              <a:ext cx="193250" cy="118250"/>
            </a:xfrm>
            <a:custGeom>
              <a:avLst/>
              <a:gdLst/>
              <a:ahLst/>
              <a:cxnLst/>
              <a:rect l="l" t="t" r="r" b="b"/>
              <a:pathLst>
                <a:path w="7730" h="4730" extrusionOk="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768750" y="2574325"/>
              <a:ext cx="494400" cy="398700"/>
            </a:xfrm>
            <a:custGeom>
              <a:avLst/>
              <a:gdLst/>
              <a:ahLst/>
              <a:cxnLst/>
              <a:rect l="l" t="t" r="r" b="b"/>
              <a:pathLst>
                <a:path w="19776" h="15948" extrusionOk="0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832900" y="2664925"/>
              <a:ext cx="430250" cy="335150"/>
            </a:xfrm>
            <a:custGeom>
              <a:avLst/>
              <a:gdLst/>
              <a:ahLst/>
              <a:cxnLst/>
              <a:rect l="l" t="t" r="r" b="b"/>
              <a:pathLst>
                <a:path w="17210" h="13406" extrusionOk="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23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499" name="Google Shape;499;p23"/>
          <p:cNvSpPr txBox="1">
            <a:spLocks noGrp="1"/>
          </p:cNvSpPr>
          <p:nvPr>
            <p:ph type="ctrTitle"/>
          </p:nvPr>
        </p:nvSpPr>
        <p:spPr>
          <a:xfrm>
            <a:off x="962750" y="16044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MazeHaze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C00974D-43A2-468C-819A-B87057A683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656385" y="5170303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7"/>
          <p:cNvGrpSpPr/>
          <p:nvPr/>
        </p:nvGrpSpPr>
        <p:grpSpPr>
          <a:xfrm flipH="1">
            <a:off x="4269828" y="2022123"/>
            <a:ext cx="3685702" cy="1223558"/>
            <a:chOff x="238125" y="1662850"/>
            <a:chExt cx="7137300" cy="2369400"/>
          </a:xfrm>
        </p:grpSpPr>
        <p:sp>
          <p:nvSpPr>
            <p:cNvPr id="541" name="Google Shape;541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7"/>
          <p:cNvGrpSpPr/>
          <p:nvPr/>
        </p:nvGrpSpPr>
        <p:grpSpPr>
          <a:xfrm>
            <a:off x="1220748" y="3080673"/>
            <a:ext cx="3685702" cy="1223558"/>
            <a:chOff x="238125" y="1662850"/>
            <a:chExt cx="7137300" cy="2369400"/>
          </a:xfrm>
        </p:grpSpPr>
        <p:sp>
          <p:nvSpPr>
            <p:cNvPr id="563" name="Google Shape;563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7"/>
          <p:cNvGrpSpPr/>
          <p:nvPr/>
        </p:nvGrpSpPr>
        <p:grpSpPr>
          <a:xfrm>
            <a:off x="1220748" y="1009261"/>
            <a:ext cx="3685702" cy="1223558"/>
            <a:chOff x="238125" y="1662850"/>
            <a:chExt cx="7137300" cy="2369400"/>
          </a:xfrm>
        </p:grpSpPr>
        <p:sp>
          <p:nvSpPr>
            <p:cNvPr id="585" name="Google Shape;585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7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OUR TEAM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2444250" y="1486726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Scrum Trainer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08" name="Google Shape;608;p27"/>
          <p:cNvSpPr txBox="1"/>
          <p:nvPr/>
        </p:nvSpPr>
        <p:spPr>
          <a:xfrm>
            <a:off x="4273054" y="2501249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Backend Developer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09" name="Google Shape;609;p27"/>
          <p:cNvSpPr txBox="1"/>
          <p:nvPr/>
        </p:nvSpPr>
        <p:spPr>
          <a:xfrm>
            <a:off x="2444250" y="1153720"/>
            <a:ext cx="1785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Radoslav Lisitsov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4971154" y="2138034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Kamelia Ivanova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1" name="Google Shape;611;p27"/>
          <p:cNvSpPr txBox="1"/>
          <p:nvPr/>
        </p:nvSpPr>
        <p:spPr>
          <a:xfrm>
            <a:off x="2444250" y="3544551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Frontend Developer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2444250" y="3194955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Maria Kostova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13" name="Google Shape;613;p27"/>
          <p:cNvPicPr preferRelativeResize="0"/>
          <p:nvPr/>
        </p:nvPicPr>
        <p:blipFill rotWithShape="1">
          <a:blip r:embed="rId6">
            <a:alphaModFix/>
          </a:blip>
          <a:srcRect l="13110" t="-16091" r="13110" b="42312"/>
          <a:stretch/>
        </p:blipFill>
        <p:spPr>
          <a:xfrm>
            <a:off x="1571009" y="1259506"/>
            <a:ext cx="694500" cy="665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14" name="Google Shape;614;p27"/>
          <p:cNvPicPr preferRelativeResize="0"/>
          <p:nvPr/>
        </p:nvPicPr>
        <p:blipFill rotWithShape="1">
          <a:blip r:embed="rId7">
            <a:alphaModFix amt="90000"/>
          </a:blip>
          <a:srcRect b="58359"/>
          <a:stretch/>
        </p:blipFill>
        <p:spPr>
          <a:xfrm>
            <a:off x="1589592" y="3335943"/>
            <a:ext cx="694500" cy="665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15" name="Google Shape;615;p27"/>
          <p:cNvPicPr preferRelativeResize="0"/>
          <p:nvPr/>
        </p:nvPicPr>
        <p:blipFill rotWithShape="1">
          <a:blip r:embed="rId8">
            <a:alphaModFix amt="90000"/>
          </a:blip>
          <a:srcRect t="-11919" b="40927"/>
          <a:stretch/>
        </p:blipFill>
        <p:spPr>
          <a:xfrm>
            <a:off x="6915282" y="2270906"/>
            <a:ext cx="694500" cy="665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01" name="Google Shape;540;p27">
            <a:extLst>
              <a:ext uri="{FF2B5EF4-FFF2-40B4-BE49-F238E27FC236}">
                <a16:creationId xmlns:a16="http://schemas.microsoft.com/office/drawing/2014/main" id="{C2F4B927-7698-48CB-90F3-892559AFE276}"/>
              </a:ext>
            </a:extLst>
          </p:cNvPr>
          <p:cNvGrpSpPr/>
          <p:nvPr/>
        </p:nvGrpSpPr>
        <p:grpSpPr>
          <a:xfrm flipH="1">
            <a:off x="5285598" y="3516709"/>
            <a:ext cx="3685702" cy="1223558"/>
            <a:chOff x="238125" y="1662850"/>
            <a:chExt cx="7137300" cy="2369400"/>
          </a:xfrm>
        </p:grpSpPr>
        <p:sp>
          <p:nvSpPr>
            <p:cNvPr id="102" name="Google Shape;541;p27">
              <a:extLst>
                <a:ext uri="{FF2B5EF4-FFF2-40B4-BE49-F238E27FC236}">
                  <a16:creationId xmlns:a16="http://schemas.microsoft.com/office/drawing/2014/main" id="{27A5109C-149F-489E-B33F-301281019C57}"/>
                </a:ext>
              </a:extLst>
            </p:cNvPr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2;p27">
              <a:extLst>
                <a:ext uri="{FF2B5EF4-FFF2-40B4-BE49-F238E27FC236}">
                  <a16:creationId xmlns:a16="http://schemas.microsoft.com/office/drawing/2014/main" id="{283ADC54-A0F3-404F-8C10-BB49598566C4}"/>
                </a:ext>
              </a:extLst>
            </p:cNvPr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3;p27">
              <a:extLst>
                <a:ext uri="{FF2B5EF4-FFF2-40B4-BE49-F238E27FC236}">
                  <a16:creationId xmlns:a16="http://schemas.microsoft.com/office/drawing/2014/main" id="{639DF783-62A5-4B1B-8465-B7D2FC86EF34}"/>
                </a:ext>
              </a:extLst>
            </p:cNvPr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4;p27">
              <a:extLst>
                <a:ext uri="{FF2B5EF4-FFF2-40B4-BE49-F238E27FC236}">
                  <a16:creationId xmlns:a16="http://schemas.microsoft.com/office/drawing/2014/main" id="{29D7637C-C86B-4419-BC77-624CAD5DEA33}"/>
                </a:ext>
              </a:extLst>
            </p:cNvPr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5;p27">
              <a:extLst>
                <a:ext uri="{FF2B5EF4-FFF2-40B4-BE49-F238E27FC236}">
                  <a16:creationId xmlns:a16="http://schemas.microsoft.com/office/drawing/2014/main" id="{CF18DF2A-1FE2-48B8-B215-0FEE4914F931}"/>
                </a:ext>
              </a:extLst>
            </p:cNvPr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6;p27">
              <a:extLst>
                <a:ext uri="{FF2B5EF4-FFF2-40B4-BE49-F238E27FC236}">
                  <a16:creationId xmlns:a16="http://schemas.microsoft.com/office/drawing/2014/main" id="{754B2B33-1669-4DBD-BF19-F112715A842C}"/>
                </a:ext>
              </a:extLst>
            </p:cNvPr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7;p27">
              <a:extLst>
                <a:ext uri="{FF2B5EF4-FFF2-40B4-BE49-F238E27FC236}">
                  <a16:creationId xmlns:a16="http://schemas.microsoft.com/office/drawing/2014/main" id="{5D01CDFD-23CF-4AB5-9E0B-ABA544F34946}"/>
                </a:ext>
              </a:extLst>
            </p:cNvPr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8;p27">
              <a:extLst>
                <a:ext uri="{FF2B5EF4-FFF2-40B4-BE49-F238E27FC236}">
                  <a16:creationId xmlns:a16="http://schemas.microsoft.com/office/drawing/2014/main" id="{F44055F2-4110-4DC7-AFC5-C1DFFAD7EC8F}"/>
                </a:ext>
              </a:extLst>
            </p:cNvPr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9;p27">
              <a:extLst>
                <a:ext uri="{FF2B5EF4-FFF2-40B4-BE49-F238E27FC236}">
                  <a16:creationId xmlns:a16="http://schemas.microsoft.com/office/drawing/2014/main" id="{EDFDEB22-1C35-4AA1-8802-D6447BEB7ECE}"/>
                </a:ext>
              </a:extLst>
            </p:cNvPr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0;p27">
              <a:extLst>
                <a:ext uri="{FF2B5EF4-FFF2-40B4-BE49-F238E27FC236}">
                  <a16:creationId xmlns:a16="http://schemas.microsoft.com/office/drawing/2014/main" id="{A7955E97-1BDC-4424-A48F-00E48B29B452}"/>
                </a:ext>
              </a:extLst>
            </p:cNvPr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1;p27">
              <a:extLst>
                <a:ext uri="{FF2B5EF4-FFF2-40B4-BE49-F238E27FC236}">
                  <a16:creationId xmlns:a16="http://schemas.microsoft.com/office/drawing/2014/main" id="{142776B7-8C7D-4C63-8900-10C975CC4A5D}"/>
                </a:ext>
              </a:extLst>
            </p:cNvPr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2;p27">
              <a:extLst>
                <a:ext uri="{FF2B5EF4-FFF2-40B4-BE49-F238E27FC236}">
                  <a16:creationId xmlns:a16="http://schemas.microsoft.com/office/drawing/2014/main" id="{B0D2E020-29FD-4816-8598-A4DEA45926FD}"/>
                </a:ext>
              </a:extLst>
            </p:cNvPr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3;p27">
              <a:extLst>
                <a:ext uri="{FF2B5EF4-FFF2-40B4-BE49-F238E27FC236}">
                  <a16:creationId xmlns:a16="http://schemas.microsoft.com/office/drawing/2014/main" id="{A3D66942-50C8-4698-8FD4-88639B68D6CC}"/>
                </a:ext>
              </a:extLst>
            </p:cNvPr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4;p27">
              <a:extLst>
                <a:ext uri="{FF2B5EF4-FFF2-40B4-BE49-F238E27FC236}">
                  <a16:creationId xmlns:a16="http://schemas.microsoft.com/office/drawing/2014/main" id="{A0AD80A8-2F53-421D-9821-0B1C61B52157}"/>
                </a:ext>
              </a:extLst>
            </p:cNvPr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5;p27">
              <a:extLst>
                <a:ext uri="{FF2B5EF4-FFF2-40B4-BE49-F238E27FC236}">
                  <a16:creationId xmlns:a16="http://schemas.microsoft.com/office/drawing/2014/main" id="{33247C57-6189-4B98-AB58-E9738B278C5A}"/>
                </a:ext>
              </a:extLst>
            </p:cNvPr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6;p27">
              <a:extLst>
                <a:ext uri="{FF2B5EF4-FFF2-40B4-BE49-F238E27FC236}">
                  <a16:creationId xmlns:a16="http://schemas.microsoft.com/office/drawing/2014/main" id="{001AD41B-0C2E-4E8C-B6F0-B6BFA8CF88F0}"/>
                </a:ext>
              </a:extLst>
            </p:cNvPr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57;p27">
              <a:extLst>
                <a:ext uri="{FF2B5EF4-FFF2-40B4-BE49-F238E27FC236}">
                  <a16:creationId xmlns:a16="http://schemas.microsoft.com/office/drawing/2014/main" id="{64903451-FD93-4B36-AE64-54679D50EBF4}"/>
                </a:ext>
              </a:extLst>
            </p:cNvPr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58;p27">
              <a:extLst>
                <a:ext uri="{FF2B5EF4-FFF2-40B4-BE49-F238E27FC236}">
                  <a16:creationId xmlns:a16="http://schemas.microsoft.com/office/drawing/2014/main" id="{AF5C9CEA-BE3E-48A0-9B64-D309ADCE24B2}"/>
                </a:ext>
              </a:extLst>
            </p:cNvPr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59;p27">
              <a:extLst>
                <a:ext uri="{FF2B5EF4-FFF2-40B4-BE49-F238E27FC236}">
                  <a16:creationId xmlns:a16="http://schemas.microsoft.com/office/drawing/2014/main" id="{3706F872-8186-48FB-A564-E47C351F14F4}"/>
                </a:ext>
              </a:extLst>
            </p:cNvPr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60;p27">
              <a:extLst>
                <a:ext uri="{FF2B5EF4-FFF2-40B4-BE49-F238E27FC236}">
                  <a16:creationId xmlns:a16="http://schemas.microsoft.com/office/drawing/2014/main" id="{AF2CEABF-AE47-4F82-BF95-AE95DC83BBB9}"/>
                </a:ext>
              </a:extLst>
            </p:cNvPr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61;p27">
              <a:extLst>
                <a:ext uri="{FF2B5EF4-FFF2-40B4-BE49-F238E27FC236}">
                  <a16:creationId xmlns:a16="http://schemas.microsoft.com/office/drawing/2014/main" id="{5DF65CA8-A1AD-43A1-991A-B77E4D76501A}"/>
                </a:ext>
              </a:extLst>
            </p:cNvPr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3" name="Google Shape;613;p27">
            <a:extLst>
              <a:ext uri="{FF2B5EF4-FFF2-40B4-BE49-F238E27FC236}">
                <a16:creationId xmlns:a16="http://schemas.microsoft.com/office/drawing/2014/main" id="{033B5F8A-8584-47BB-B12F-2358ED66A1B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3110" t="-16091" r="13110" b="42312"/>
          <a:stretch/>
        </p:blipFill>
        <p:spPr>
          <a:xfrm>
            <a:off x="7908310" y="3734774"/>
            <a:ext cx="694500" cy="66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4" name="Google Shape;610;p27">
            <a:extLst>
              <a:ext uri="{FF2B5EF4-FFF2-40B4-BE49-F238E27FC236}">
                <a16:creationId xmlns:a16="http://schemas.microsoft.com/office/drawing/2014/main" id="{7550B01D-815E-4320-8539-823A584626D3}"/>
              </a:ext>
            </a:extLst>
          </p:cNvPr>
          <p:cNvSpPr txBox="1"/>
          <p:nvPr/>
        </p:nvSpPr>
        <p:spPr>
          <a:xfrm>
            <a:off x="5873622" y="3584179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Kalina Noncheva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5" name="Google Shape;608;p27">
            <a:extLst>
              <a:ext uri="{FF2B5EF4-FFF2-40B4-BE49-F238E27FC236}">
                <a16:creationId xmlns:a16="http://schemas.microsoft.com/office/drawing/2014/main" id="{8D5EA296-2BDE-4171-8403-DE9557669FA5}"/>
              </a:ext>
            </a:extLst>
          </p:cNvPr>
          <p:cNvSpPr txBox="1"/>
          <p:nvPr/>
        </p:nvSpPr>
        <p:spPr>
          <a:xfrm>
            <a:off x="5260974" y="3987374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QA Engineer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0D7BF9D-1044-4376-A12C-CD2A62EB95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276150" y="4606026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5"/>
          <p:cNvPicPr preferRelativeResize="0"/>
          <p:nvPr/>
        </p:nvPicPr>
        <p:blipFill rotWithShape="1">
          <a:blip r:embed="rId6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5"/>
          <p:cNvSpPr txBox="1">
            <a:spLocks noGrp="1"/>
          </p:cNvSpPr>
          <p:nvPr>
            <p:ph type="subTitle" idx="1"/>
          </p:nvPr>
        </p:nvSpPr>
        <p:spPr>
          <a:xfrm flipH="1">
            <a:off x="2428162" y="2367796"/>
            <a:ext cx="43371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We were given the task of making three mazes with different sizes and structures, which a player would be able to access and complete.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24" name="Google Shape;524;p25"/>
          <p:cNvSpPr txBox="1">
            <a:spLocks noGrp="1"/>
          </p:cNvSpPr>
          <p:nvPr>
            <p:ph type="title"/>
          </p:nvPr>
        </p:nvSpPr>
        <p:spPr>
          <a:xfrm>
            <a:off x="3123787" y="1593996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Task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6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5"/>
          <p:cNvPicPr preferRelativeResize="0"/>
          <p:nvPr/>
        </p:nvPicPr>
        <p:blipFill rotWithShape="1">
          <a:blip r:embed="rId6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27" name="Google Shape;527;p25"/>
          <p:cNvPicPr preferRelativeResize="0"/>
          <p:nvPr/>
        </p:nvPicPr>
        <p:blipFill rotWithShape="1">
          <a:blip r:embed="rId6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9F17157-3D11-494B-BE38-15DC1F6708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240487" y="4799254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1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6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Stages of development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77" name="Google Shape;1077;p36"/>
          <p:cNvSpPr txBox="1">
            <a:spLocks noGrp="1"/>
          </p:cNvSpPr>
          <p:nvPr>
            <p:ph type="ctrTitle" idx="6"/>
          </p:nvPr>
        </p:nvSpPr>
        <p:spPr>
          <a:xfrm>
            <a:off x="6104060" y="3539430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Finishing the project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80" name="Google Shape;1080;p36"/>
          <p:cNvSpPr txBox="1">
            <a:spLocks noGrp="1"/>
          </p:cNvSpPr>
          <p:nvPr>
            <p:ph type="ctrTitle" idx="4"/>
          </p:nvPr>
        </p:nvSpPr>
        <p:spPr>
          <a:xfrm>
            <a:off x="3286437" y="359255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Starting to work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081" name="Google Shape;1081;p36"/>
          <p:cNvSpPr txBox="1">
            <a:spLocks noGrp="1"/>
          </p:cNvSpPr>
          <p:nvPr>
            <p:ph type="ctrTitle" idx="3"/>
          </p:nvPr>
        </p:nvSpPr>
        <p:spPr>
          <a:xfrm>
            <a:off x="399752" y="362146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Finding each other</a:t>
            </a:r>
            <a:endParaRPr dirty="0">
              <a:solidFill>
                <a:srgbClr val="F3F3F3"/>
              </a:solidFill>
            </a:endParaRPr>
          </a:p>
        </p:txBody>
      </p:sp>
      <p:grpSp>
        <p:nvGrpSpPr>
          <p:cNvPr id="1082" name="Google Shape;1082;p36"/>
          <p:cNvGrpSpPr/>
          <p:nvPr/>
        </p:nvGrpSpPr>
        <p:grpSpPr>
          <a:xfrm>
            <a:off x="1306558" y="2498025"/>
            <a:ext cx="953381" cy="799694"/>
            <a:chOff x="1606521" y="1292928"/>
            <a:chExt cx="953381" cy="799694"/>
          </a:xfrm>
        </p:grpSpPr>
        <p:sp>
          <p:nvSpPr>
            <p:cNvPr id="1083" name="Google Shape;1083;p36"/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36"/>
          <p:cNvGrpSpPr/>
          <p:nvPr/>
        </p:nvGrpSpPr>
        <p:grpSpPr>
          <a:xfrm>
            <a:off x="4060218" y="2191157"/>
            <a:ext cx="953381" cy="799694"/>
            <a:chOff x="1606521" y="1292928"/>
            <a:chExt cx="953381" cy="799694"/>
          </a:xfrm>
        </p:grpSpPr>
        <p:sp>
          <p:nvSpPr>
            <p:cNvPr id="1091" name="Google Shape;1091;p36"/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6886326" y="1875590"/>
            <a:ext cx="953381" cy="799694"/>
            <a:chOff x="1606521" y="1292928"/>
            <a:chExt cx="953381" cy="799694"/>
          </a:xfrm>
        </p:grpSpPr>
        <p:sp>
          <p:nvSpPr>
            <p:cNvPr id="1099" name="Google Shape;1099;p36"/>
            <p:cNvSpPr/>
            <p:nvPr/>
          </p:nvSpPr>
          <p:spPr>
            <a:xfrm>
              <a:off x="1636265" y="1348894"/>
              <a:ext cx="893897" cy="743727"/>
            </a:xfrm>
            <a:custGeom>
              <a:avLst/>
              <a:gdLst/>
              <a:ahLst/>
              <a:cxnLst/>
              <a:rect l="l" t="t" r="r" b="b"/>
              <a:pathLst>
                <a:path w="57615" h="47936" extrusionOk="0">
                  <a:moveTo>
                    <a:pt x="57174" y="334"/>
                  </a:moveTo>
                  <a:lnTo>
                    <a:pt x="57174" y="47602"/>
                  </a:lnTo>
                  <a:lnTo>
                    <a:pt x="452" y="47602"/>
                  </a:lnTo>
                  <a:lnTo>
                    <a:pt x="452" y="334"/>
                  </a:lnTo>
                  <a:close/>
                  <a:moveTo>
                    <a:pt x="0" y="1"/>
                  </a:moveTo>
                  <a:lnTo>
                    <a:pt x="0" y="47935"/>
                  </a:lnTo>
                  <a:lnTo>
                    <a:pt x="57614" y="47935"/>
                  </a:lnTo>
                  <a:lnTo>
                    <a:pt x="57614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1606521" y="1319150"/>
              <a:ext cx="953381" cy="693660"/>
            </a:xfrm>
            <a:custGeom>
              <a:avLst/>
              <a:gdLst/>
              <a:ahLst/>
              <a:cxnLst/>
              <a:rect l="l" t="t" r="r" b="b"/>
              <a:pathLst>
                <a:path w="61449" h="44709" extrusionOk="0">
                  <a:moveTo>
                    <a:pt x="0" y="1"/>
                  </a:moveTo>
                  <a:lnTo>
                    <a:pt x="0" y="44709"/>
                  </a:lnTo>
                  <a:lnTo>
                    <a:pt x="453" y="44709"/>
                  </a:lnTo>
                  <a:lnTo>
                    <a:pt x="453" y="453"/>
                  </a:lnTo>
                  <a:lnTo>
                    <a:pt x="60996" y="453"/>
                  </a:lnTo>
                  <a:lnTo>
                    <a:pt x="60996" y="23337"/>
                  </a:lnTo>
                  <a:lnTo>
                    <a:pt x="59150" y="25182"/>
                  </a:lnTo>
                  <a:lnTo>
                    <a:pt x="59472" y="25492"/>
                  </a:lnTo>
                  <a:lnTo>
                    <a:pt x="61448" y="23516"/>
                  </a:lnTo>
                  <a:lnTo>
                    <a:pt x="61448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1610027" y="1292928"/>
              <a:ext cx="698640" cy="29758"/>
            </a:xfrm>
            <a:custGeom>
              <a:avLst/>
              <a:gdLst/>
              <a:ahLst/>
              <a:cxnLst/>
              <a:rect l="l" t="t" r="r" b="b"/>
              <a:pathLst>
                <a:path w="45030" h="1918" extrusionOk="0">
                  <a:moveTo>
                    <a:pt x="0" y="0"/>
                  </a:moveTo>
                  <a:lnTo>
                    <a:pt x="0" y="1917"/>
                  </a:lnTo>
                  <a:lnTo>
                    <a:pt x="45030" y="1917"/>
                  </a:lnTo>
                  <a:lnTo>
                    <a:pt x="43125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242896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441"/>
                  </a:lnTo>
                  <a:lnTo>
                    <a:pt x="2251" y="441"/>
                  </a:lnTo>
                  <a:lnTo>
                    <a:pt x="2251" y="2691"/>
                  </a:lnTo>
                  <a:lnTo>
                    <a:pt x="2692" y="269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242896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2251" y="0"/>
                  </a:moveTo>
                  <a:lnTo>
                    <a:pt x="2251" y="2251"/>
                  </a:lnTo>
                  <a:lnTo>
                    <a:pt x="1" y="2251"/>
                  </a:lnTo>
                  <a:lnTo>
                    <a:pt x="1" y="2691"/>
                  </a:lnTo>
                  <a:lnTo>
                    <a:pt x="2692" y="2691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1695738" y="1981999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0"/>
                  </a:moveTo>
                  <a:lnTo>
                    <a:pt x="1" y="2691"/>
                  </a:lnTo>
                  <a:lnTo>
                    <a:pt x="2692" y="2691"/>
                  </a:lnTo>
                  <a:lnTo>
                    <a:pt x="2692" y="2251"/>
                  </a:lnTo>
                  <a:lnTo>
                    <a:pt x="441" y="2251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1695738" y="1408383"/>
              <a:ext cx="41766" cy="41766"/>
            </a:xfrm>
            <a:custGeom>
              <a:avLst/>
              <a:gdLst/>
              <a:ahLst/>
              <a:cxnLst/>
              <a:rect l="l" t="t" r="r" b="b"/>
              <a:pathLst>
                <a:path w="2692" h="2692" extrusionOk="0">
                  <a:moveTo>
                    <a:pt x="1" y="1"/>
                  </a:moveTo>
                  <a:lnTo>
                    <a:pt x="1" y="2691"/>
                  </a:lnTo>
                  <a:lnTo>
                    <a:pt x="441" y="2691"/>
                  </a:lnTo>
                  <a:lnTo>
                    <a:pt x="441" y="441"/>
                  </a:lnTo>
                  <a:lnTo>
                    <a:pt x="2692" y="441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36"/>
          <p:cNvCxnSpPr/>
          <p:nvPr/>
        </p:nvCxnSpPr>
        <p:spPr>
          <a:xfrm rot="10800000" flipH="1">
            <a:off x="2400588" y="2571750"/>
            <a:ext cx="1333500" cy="41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07" name="Google Shape;1107;p36"/>
          <p:cNvCxnSpPr/>
          <p:nvPr/>
        </p:nvCxnSpPr>
        <p:spPr>
          <a:xfrm rot="10800000" flipH="1">
            <a:off x="5288347" y="2220061"/>
            <a:ext cx="1333500" cy="41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08" name="Google Shape;1108;p36"/>
          <p:cNvGrpSpPr/>
          <p:nvPr/>
        </p:nvGrpSpPr>
        <p:grpSpPr>
          <a:xfrm>
            <a:off x="1607361" y="2769672"/>
            <a:ext cx="351774" cy="351774"/>
            <a:chOff x="1190625" y="238125"/>
            <a:chExt cx="5219200" cy="5219200"/>
          </a:xfrm>
        </p:grpSpPr>
        <p:sp>
          <p:nvSpPr>
            <p:cNvPr id="1109" name="Google Shape;1109;p36"/>
            <p:cNvSpPr/>
            <p:nvPr/>
          </p:nvSpPr>
          <p:spPr>
            <a:xfrm>
              <a:off x="2098250" y="2766150"/>
              <a:ext cx="1375775" cy="163125"/>
            </a:xfrm>
            <a:custGeom>
              <a:avLst/>
              <a:gdLst/>
              <a:ahLst/>
              <a:cxnLst/>
              <a:rect l="l" t="t" r="r" b="b"/>
              <a:pathLst>
                <a:path w="55031" h="6525" extrusionOk="0">
                  <a:moveTo>
                    <a:pt x="3263" y="1"/>
                  </a:moveTo>
                  <a:cubicBezTo>
                    <a:pt x="1436" y="1"/>
                    <a:pt x="1" y="1468"/>
                    <a:pt x="1" y="3263"/>
                  </a:cubicBezTo>
                  <a:cubicBezTo>
                    <a:pt x="1" y="5057"/>
                    <a:pt x="1436" y="6525"/>
                    <a:pt x="3263" y="6525"/>
                  </a:cubicBezTo>
                  <a:lnTo>
                    <a:pt x="51769" y="6525"/>
                  </a:lnTo>
                  <a:cubicBezTo>
                    <a:pt x="53563" y="6525"/>
                    <a:pt x="55031" y="5057"/>
                    <a:pt x="55031" y="3263"/>
                  </a:cubicBezTo>
                  <a:cubicBezTo>
                    <a:pt x="55031" y="1468"/>
                    <a:pt x="53563" y="1"/>
                    <a:pt x="51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4126400" y="2766150"/>
              <a:ext cx="1386375" cy="163125"/>
            </a:xfrm>
            <a:custGeom>
              <a:avLst/>
              <a:gdLst/>
              <a:ahLst/>
              <a:cxnLst/>
              <a:rect l="l" t="t" r="r" b="b"/>
              <a:pathLst>
                <a:path w="55455" h="6525" extrusionOk="0">
                  <a:moveTo>
                    <a:pt x="3263" y="1"/>
                  </a:moveTo>
                  <a:cubicBezTo>
                    <a:pt x="1468" y="1"/>
                    <a:pt x="1" y="1468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lnTo>
                    <a:pt x="52192" y="6525"/>
                  </a:lnTo>
                  <a:cubicBezTo>
                    <a:pt x="53986" y="6525"/>
                    <a:pt x="55454" y="5057"/>
                    <a:pt x="55454" y="3263"/>
                  </a:cubicBezTo>
                  <a:cubicBezTo>
                    <a:pt x="55454" y="1468"/>
                    <a:pt x="53986" y="1"/>
                    <a:pt x="52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1122" y="16375"/>
                  </a:moveTo>
                  <a:lnTo>
                    <a:pt x="101122" y="22899"/>
                  </a:lnTo>
                  <a:cubicBezTo>
                    <a:pt x="58748" y="24595"/>
                    <a:pt x="24595" y="58748"/>
                    <a:pt x="22899" y="101122"/>
                  </a:cubicBezTo>
                  <a:lnTo>
                    <a:pt x="16375" y="101122"/>
                  </a:lnTo>
                  <a:cubicBezTo>
                    <a:pt x="17191" y="78810"/>
                    <a:pt x="26259" y="57966"/>
                    <a:pt x="42112" y="42112"/>
                  </a:cubicBezTo>
                  <a:cubicBezTo>
                    <a:pt x="57966" y="26259"/>
                    <a:pt x="78810" y="17191"/>
                    <a:pt x="101122" y="16375"/>
                  </a:cubicBezTo>
                  <a:close/>
                  <a:moveTo>
                    <a:pt x="107646" y="16375"/>
                  </a:moveTo>
                  <a:cubicBezTo>
                    <a:pt x="129958" y="17191"/>
                    <a:pt x="150802" y="26259"/>
                    <a:pt x="166655" y="42112"/>
                  </a:cubicBezTo>
                  <a:cubicBezTo>
                    <a:pt x="182541" y="57966"/>
                    <a:pt x="191576" y="78810"/>
                    <a:pt x="192392" y="101122"/>
                  </a:cubicBezTo>
                  <a:lnTo>
                    <a:pt x="185868" y="101122"/>
                  </a:lnTo>
                  <a:cubicBezTo>
                    <a:pt x="185118" y="82822"/>
                    <a:pt x="178235" y="65240"/>
                    <a:pt x="166296" y="51278"/>
                  </a:cubicBezTo>
                  <a:cubicBezTo>
                    <a:pt x="165656" y="50532"/>
                    <a:pt x="164755" y="50154"/>
                    <a:pt x="163846" y="50154"/>
                  </a:cubicBezTo>
                  <a:cubicBezTo>
                    <a:pt x="163086" y="50154"/>
                    <a:pt x="162320" y="50418"/>
                    <a:pt x="161697" y="50952"/>
                  </a:cubicBezTo>
                  <a:cubicBezTo>
                    <a:pt x="160327" y="52127"/>
                    <a:pt x="160164" y="54182"/>
                    <a:pt x="161338" y="55552"/>
                  </a:cubicBezTo>
                  <a:cubicBezTo>
                    <a:pt x="172983" y="69121"/>
                    <a:pt x="179409" y="86475"/>
                    <a:pt x="179409" y="104384"/>
                  </a:cubicBezTo>
                  <a:cubicBezTo>
                    <a:pt x="179409" y="145746"/>
                    <a:pt x="145746" y="179409"/>
                    <a:pt x="104384" y="179409"/>
                  </a:cubicBezTo>
                  <a:cubicBezTo>
                    <a:pt x="63022" y="179409"/>
                    <a:pt x="29358" y="145746"/>
                    <a:pt x="29358" y="104384"/>
                  </a:cubicBezTo>
                  <a:cubicBezTo>
                    <a:pt x="29358" y="63022"/>
                    <a:pt x="63022" y="29358"/>
                    <a:pt x="104384" y="29358"/>
                  </a:cubicBezTo>
                  <a:cubicBezTo>
                    <a:pt x="122292" y="29358"/>
                    <a:pt x="139646" y="35784"/>
                    <a:pt x="153216" y="47429"/>
                  </a:cubicBezTo>
                  <a:cubicBezTo>
                    <a:pt x="153830" y="47956"/>
                    <a:pt x="154583" y="48214"/>
                    <a:pt x="155333" y="48214"/>
                  </a:cubicBezTo>
                  <a:cubicBezTo>
                    <a:pt x="156253" y="48214"/>
                    <a:pt x="157168" y="47826"/>
                    <a:pt x="157815" y="47070"/>
                  </a:cubicBezTo>
                  <a:cubicBezTo>
                    <a:pt x="158989" y="45700"/>
                    <a:pt x="158859" y="43645"/>
                    <a:pt x="157489" y="42471"/>
                  </a:cubicBezTo>
                  <a:cubicBezTo>
                    <a:pt x="143527" y="30532"/>
                    <a:pt x="125945" y="23649"/>
                    <a:pt x="107646" y="22899"/>
                  </a:cubicBezTo>
                  <a:lnTo>
                    <a:pt x="107646" y="16375"/>
                  </a:lnTo>
                  <a:close/>
                  <a:moveTo>
                    <a:pt x="22899" y="107646"/>
                  </a:moveTo>
                  <a:cubicBezTo>
                    <a:pt x="24595" y="150019"/>
                    <a:pt x="58748" y="184172"/>
                    <a:pt x="101122" y="185868"/>
                  </a:cubicBezTo>
                  <a:lnTo>
                    <a:pt x="101122" y="192392"/>
                  </a:lnTo>
                  <a:cubicBezTo>
                    <a:pt x="78810" y="191576"/>
                    <a:pt x="57966" y="182541"/>
                    <a:pt x="42112" y="166655"/>
                  </a:cubicBezTo>
                  <a:cubicBezTo>
                    <a:pt x="26259" y="150802"/>
                    <a:pt x="17191" y="129958"/>
                    <a:pt x="16375" y="107646"/>
                  </a:cubicBezTo>
                  <a:close/>
                  <a:moveTo>
                    <a:pt x="192392" y="107646"/>
                  </a:moveTo>
                  <a:cubicBezTo>
                    <a:pt x="191576" y="129958"/>
                    <a:pt x="182541" y="150802"/>
                    <a:pt x="166655" y="166655"/>
                  </a:cubicBezTo>
                  <a:cubicBezTo>
                    <a:pt x="150802" y="182541"/>
                    <a:pt x="129958" y="191576"/>
                    <a:pt x="107646" y="192392"/>
                  </a:cubicBezTo>
                  <a:lnTo>
                    <a:pt x="107646" y="185868"/>
                  </a:lnTo>
                  <a:cubicBezTo>
                    <a:pt x="150019" y="184172"/>
                    <a:pt x="184172" y="150019"/>
                    <a:pt x="185868" y="107646"/>
                  </a:cubicBezTo>
                  <a:close/>
                  <a:moveTo>
                    <a:pt x="104384" y="0"/>
                  </a:moveTo>
                  <a:cubicBezTo>
                    <a:pt x="102589" y="0"/>
                    <a:pt x="101122" y="1468"/>
                    <a:pt x="101122" y="3262"/>
                  </a:cubicBezTo>
                  <a:lnTo>
                    <a:pt x="101122" y="9851"/>
                  </a:lnTo>
                  <a:cubicBezTo>
                    <a:pt x="77081" y="10667"/>
                    <a:pt x="54573" y="20387"/>
                    <a:pt x="37480" y="37480"/>
                  </a:cubicBezTo>
                  <a:cubicBezTo>
                    <a:pt x="20387" y="54573"/>
                    <a:pt x="10667" y="77081"/>
                    <a:pt x="9851" y="101122"/>
                  </a:cubicBezTo>
                  <a:lnTo>
                    <a:pt x="3262" y="101122"/>
                  </a:lnTo>
                  <a:cubicBezTo>
                    <a:pt x="1468" y="101122"/>
                    <a:pt x="0" y="102589"/>
                    <a:pt x="0" y="104384"/>
                  </a:cubicBezTo>
                  <a:cubicBezTo>
                    <a:pt x="0" y="106178"/>
                    <a:pt x="1468" y="107646"/>
                    <a:pt x="3262" y="107646"/>
                  </a:cubicBezTo>
                  <a:lnTo>
                    <a:pt x="9851" y="107646"/>
                  </a:lnTo>
                  <a:cubicBezTo>
                    <a:pt x="10667" y="131686"/>
                    <a:pt x="20387" y="154194"/>
                    <a:pt x="37480" y="171287"/>
                  </a:cubicBezTo>
                  <a:cubicBezTo>
                    <a:pt x="54573" y="188380"/>
                    <a:pt x="77081" y="198100"/>
                    <a:pt x="101122" y="198916"/>
                  </a:cubicBezTo>
                  <a:lnTo>
                    <a:pt x="101122" y="205505"/>
                  </a:lnTo>
                  <a:cubicBezTo>
                    <a:pt x="101122" y="207299"/>
                    <a:pt x="102589" y="208767"/>
                    <a:pt x="104384" y="208767"/>
                  </a:cubicBezTo>
                  <a:cubicBezTo>
                    <a:pt x="106178" y="208767"/>
                    <a:pt x="107646" y="207299"/>
                    <a:pt x="107646" y="205505"/>
                  </a:cubicBezTo>
                  <a:lnTo>
                    <a:pt x="107646" y="198916"/>
                  </a:lnTo>
                  <a:cubicBezTo>
                    <a:pt x="131686" y="198100"/>
                    <a:pt x="154194" y="188380"/>
                    <a:pt x="171287" y="171287"/>
                  </a:cubicBezTo>
                  <a:cubicBezTo>
                    <a:pt x="188380" y="154194"/>
                    <a:pt x="198100" y="131686"/>
                    <a:pt x="198916" y="107646"/>
                  </a:cubicBezTo>
                  <a:lnTo>
                    <a:pt x="205505" y="107646"/>
                  </a:lnTo>
                  <a:cubicBezTo>
                    <a:pt x="207299" y="107646"/>
                    <a:pt x="208767" y="106178"/>
                    <a:pt x="208767" y="104384"/>
                  </a:cubicBezTo>
                  <a:cubicBezTo>
                    <a:pt x="208767" y="102589"/>
                    <a:pt x="207299" y="101122"/>
                    <a:pt x="205505" y="101122"/>
                  </a:cubicBezTo>
                  <a:lnTo>
                    <a:pt x="198916" y="101122"/>
                  </a:lnTo>
                  <a:cubicBezTo>
                    <a:pt x="198100" y="77081"/>
                    <a:pt x="188380" y="54573"/>
                    <a:pt x="171287" y="37480"/>
                  </a:cubicBezTo>
                  <a:cubicBezTo>
                    <a:pt x="154194" y="20387"/>
                    <a:pt x="131686" y="10667"/>
                    <a:pt x="107646" y="9851"/>
                  </a:cubicBezTo>
                  <a:lnTo>
                    <a:pt x="107646" y="3262"/>
                  </a:lnTo>
                  <a:cubicBezTo>
                    <a:pt x="107646" y="1468"/>
                    <a:pt x="106178" y="0"/>
                    <a:pt x="104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3718650" y="3173900"/>
              <a:ext cx="163125" cy="1376575"/>
            </a:xfrm>
            <a:custGeom>
              <a:avLst/>
              <a:gdLst/>
              <a:ahLst/>
              <a:cxnLst/>
              <a:rect l="l" t="t" r="r" b="b"/>
              <a:pathLst>
                <a:path w="6525" h="55063" extrusionOk="0">
                  <a:moveTo>
                    <a:pt x="3263" y="1"/>
                  </a:moveTo>
                  <a:cubicBezTo>
                    <a:pt x="1468" y="1"/>
                    <a:pt x="1" y="1468"/>
                    <a:pt x="1" y="3262"/>
                  </a:cubicBezTo>
                  <a:lnTo>
                    <a:pt x="1" y="51801"/>
                  </a:lnTo>
                  <a:cubicBezTo>
                    <a:pt x="1" y="53595"/>
                    <a:pt x="1468" y="55063"/>
                    <a:pt x="3263" y="55063"/>
                  </a:cubicBezTo>
                  <a:cubicBezTo>
                    <a:pt x="5057" y="55063"/>
                    <a:pt x="6525" y="53595"/>
                    <a:pt x="6525" y="51801"/>
                  </a:cubicBezTo>
                  <a:lnTo>
                    <a:pt x="6525" y="3262"/>
                  </a:lnTo>
                  <a:cubicBezTo>
                    <a:pt x="6525" y="1468"/>
                    <a:pt x="5057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3718650" y="1135150"/>
              <a:ext cx="163125" cy="1386375"/>
            </a:xfrm>
            <a:custGeom>
              <a:avLst/>
              <a:gdLst/>
              <a:ahLst/>
              <a:cxnLst/>
              <a:rect l="l" t="t" r="r" b="b"/>
              <a:pathLst>
                <a:path w="6525" h="5545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lnTo>
                    <a:pt x="1" y="52193"/>
                  </a:lnTo>
                  <a:cubicBezTo>
                    <a:pt x="1" y="53987"/>
                    <a:pt x="1468" y="55455"/>
                    <a:pt x="3263" y="55455"/>
                  </a:cubicBezTo>
                  <a:cubicBezTo>
                    <a:pt x="5057" y="55455"/>
                    <a:pt x="6525" y="53987"/>
                    <a:pt x="6525" y="52193"/>
                  </a:cubicBezTo>
                  <a:lnTo>
                    <a:pt x="6525" y="3263"/>
                  </a:ln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36"/>
          <p:cNvGrpSpPr/>
          <p:nvPr/>
        </p:nvGrpSpPr>
        <p:grpSpPr>
          <a:xfrm>
            <a:off x="4439137" y="2430618"/>
            <a:ext cx="195542" cy="329332"/>
            <a:chOff x="2250750" y="238125"/>
            <a:chExt cx="3098925" cy="5219200"/>
          </a:xfrm>
        </p:grpSpPr>
        <p:sp>
          <p:nvSpPr>
            <p:cNvPr id="1115" name="Google Shape;1115;p36"/>
            <p:cNvSpPr/>
            <p:nvPr/>
          </p:nvSpPr>
          <p:spPr>
            <a:xfrm>
              <a:off x="2250750" y="238125"/>
              <a:ext cx="3098925" cy="489300"/>
            </a:xfrm>
            <a:custGeom>
              <a:avLst/>
              <a:gdLst/>
              <a:ahLst/>
              <a:cxnLst/>
              <a:rect l="l" t="t" r="r" b="b"/>
              <a:pathLst>
                <a:path w="123957" h="19572" extrusionOk="0">
                  <a:moveTo>
                    <a:pt x="9787" y="0"/>
                  </a:moveTo>
                  <a:cubicBezTo>
                    <a:pt x="4405" y="0"/>
                    <a:pt x="1" y="4404"/>
                    <a:pt x="1" y="9786"/>
                  </a:cubicBezTo>
                  <a:cubicBezTo>
                    <a:pt x="1" y="15168"/>
                    <a:pt x="4405" y="19572"/>
                    <a:pt x="9787" y="19572"/>
                  </a:cubicBezTo>
                  <a:lnTo>
                    <a:pt x="91402" y="19572"/>
                  </a:lnTo>
                  <a:cubicBezTo>
                    <a:pt x="93196" y="19572"/>
                    <a:pt x="94664" y="18104"/>
                    <a:pt x="94664" y="16310"/>
                  </a:cubicBezTo>
                  <a:cubicBezTo>
                    <a:pt x="94664" y="14516"/>
                    <a:pt x="93196" y="13048"/>
                    <a:pt x="91402" y="13048"/>
                  </a:cubicBezTo>
                  <a:lnTo>
                    <a:pt x="9787" y="13048"/>
                  </a:lnTo>
                  <a:cubicBezTo>
                    <a:pt x="7993" y="13048"/>
                    <a:pt x="6525" y="11580"/>
                    <a:pt x="6525" y="9786"/>
                  </a:cubicBezTo>
                  <a:cubicBezTo>
                    <a:pt x="6525" y="7992"/>
                    <a:pt x="7993" y="6524"/>
                    <a:pt x="9787" y="6524"/>
                  </a:cubicBezTo>
                  <a:lnTo>
                    <a:pt x="114170" y="6524"/>
                  </a:lnTo>
                  <a:cubicBezTo>
                    <a:pt x="115964" y="6524"/>
                    <a:pt x="117432" y="7992"/>
                    <a:pt x="117432" y="9786"/>
                  </a:cubicBezTo>
                  <a:cubicBezTo>
                    <a:pt x="117432" y="11580"/>
                    <a:pt x="115964" y="13048"/>
                    <a:pt x="114170" y="13048"/>
                  </a:cubicBezTo>
                  <a:lnTo>
                    <a:pt x="104384" y="13048"/>
                  </a:lnTo>
                  <a:cubicBezTo>
                    <a:pt x="102590" y="13048"/>
                    <a:pt x="101122" y="14516"/>
                    <a:pt x="101122" y="16310"/>
                  </a:cubicBezTo>
                  <a:cubicBezTo>
                    <a:pt x="101122" y="18104"/>
                    <a:pt x="102590" y="19572"/>
                    <a:pt x="104384" y="19572"/>
                  </a:cubicBezTo>
                  <a:lnTo>
                    <a:pt x="114170" y="19572"/>
                  </a:lnTo>
                  <a:cubicBezTo>
                    <a:pt x="119553" y="19572"/>
                    <a:pt x="123956" y="15168"/>
                    <a:pt x="123956" y="9786"/>
                  </a:cubicBezTo>
                  <a:cubicBezTo>
                    <a:pt x="123956" y="4404"/>
                    <a:pt x="119553" y="0"/>
                    <a:pt x="114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2250750" y="4968000"/>
              <a:ext cx="3098925" cy="489325"/>
            </a:xfrm>
            <a:custGeom>
              <a:avLst/>
              <a:gdLst/>
              <a:ahLst/>
              <a:cxnLst/>
              <a:rect l="l" t="t" r="r" b="b"/>
              <a:pathLst>
                <a:path w="123957" h="19573" extrusionOk="0">
                  <a:moveTo>
                    <a:pt x="9787" y="0"/>
                  </a:moveTo>
                  <a:cubicBezTo>
                    <a:pt x="4405" y="0"/>
                    <a:pt x="1" y="4404"/>
                    <a:pt x="1" y="9786"/>
                  </a:cubicBezTo>
                  <a:cubicBezTo>
                    <a:pt x="1" y="15168"/>
                    <a:pt x="4405" y="19572"/>
                    <a:pt x="9787" y="19572"/>
                  </a:cubicBezTo>
                  <a:lnTo>
                    <a:pt x="114170" y="19572"/>
                  </a:lnTo>
                  <a:cubicBezTo>
                    <a:pt x="119553" y="19572"/>
                    <a:pt x="123956" y="15168"/>
                    <a:pt x="123956" y="9786"/>
                  </a:cubicBezTo>
                  <a:cubicBezTo>
                    <a:pt x="123956" y="4404"/>
                    <a:pt x="119553" y="0"/>
                    <a:pt x="114170" y="0"/>
                  </a:cubicBezTo>
                  <a:lnTo>
                    <a:pt x="104384" y="0"/>
                  </a:lnTo>
                  <a:cubicBezTo>
                    <a:pt x="102590" y="0"/>
                    <a:pt x="101122" y="1468"/>
                    <a:pt x="101122" y="3262"/>
                  </a:cubicBezTo>
                  <a:cubicBezTo>
                    <a:pt x="101122" y="5056"/>
                    <a:pt x="102590" y="6524"/>
                    <a:pt x="104384" y="6524"/>
                  </a:cubicBezTo>
                  <a:lnTo>
                    <a:pt x="114170" y="6524"/>
                  </a:lnTo>
                  <a:cubicBezTo>
                    <a:pt x="115964" y="6524"/>
                    <a:pt x="117432" y="7992"/>
                    <a:pt x="117432" y="9786"/>
                  </a:cubicBezTo>
                  <a:cubicBezTo>
                    <a:pt x="117432" y="11580"/>
                    <a:pt x="115964" y="13048"/>
                    <a:pt x="114170" y="13048"/>
                  </a:cubicBezTo>
                  <a:lnTo>
                    <a:pt x="9787" y="13048"/>
                  </a:lnTo>
                  <a:cubicBezTo>
                    <a:pt x="7993" y="13048"/>
                    <a:pt x="6525" y="11580"/>
                    <a:pt x="6525" y="9786"/>
                  </a:cubicBezTo>
                  <a:cubicBezTo>
                    <a:pt x="6525" y="7992"/>
                    <a:pt x="7993" y="6524"/>
                    <a:pt x="9787" y="6524"/>
                  </a:cubicBezTo>
                  <a:lnTo>
                    <a:pt x="91402" y="6524"/>
                  </a:lnTo>
                  <a:cubicBezTo>
                    <a:pt x="93196" y="6524"/>
                    <a:pt x="94664" y="5056"/>
                    <a:pt x="94664" y="3262"/>
                  </a:cubicBezTo>
                  <a:cubicBezTo>
                    <a:pt x="94664" y="1468"/>
                    <a:pt x="93196" y="0"/>
                    <a:pt x="9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3928225" y="564300"/>
              <a:ext cx="1259975" cy="4566825"/>
            </a:xfrm>
            <a:custGeom>
              <a:avLst/>
              <a:gdLst/>
              <a:ahLst/>
              <a:cxnLst/>
              <a:rect l="l" t="t" r="r" b="b"/>
              <a:pathLst>
                <a:path w="50399" h="182673" extrusionOk="0">
                  <a:moveTo>
                    <a:pt x="37351" y="1"/>
                  </a:moveTo>
                  <a:cubicBezTo>
                    <a:pt x="35557" y="1"/>
                    <a:pt x="34089" y="1469"/>
                    <a:pt x="34089" y="3263"/>
                  </a:cubicBezTo>
                  <a:cubicBezTo>
                    <a:pt x="34089" y="5057"/>
                    <a:pt x="35557" y="6525"/>
                    <a:pt x="37351" y="6525"/>
                  </a:cubicBezTo>
                  <a:lnTo>
                    <a:pt x="43875" y="6525"/>
                  </a:lnTo>
                  <a:lnTo>
                    <a:pt x="43875" y="22019"/>
                  </a:lnTo>
                  <a:cubicBezTo>
                    <a:pt x="43875" y="24955"/>
                    <a:pt x="42407" y="29620"/>
                    <a:pt x="40743" y="32034"/>
                  </a:cubicBezTo>
                  <a:lnTo>
                    <a:pt x="784" y="89477"/>
                  </a:lnTo>
                  <a:cubicBezTo>
                    <a:pt x="1" y="90586"/>
                    <a:pt x="1" y="92087"/>
                    <a:pt x="784" y="93196"/>
                  </a:cubicBezTo>
                  <a:lnTo>
                    <a:pt x="40743" y="150639"/>
                  </a:lnTo>
                  <a:cubicBezTo>
                    <a:pt x="42407" y="153053"/>
                    <a:pt x="43875" y="157718"/>
                    <a:pt x="43875" y="160654"/>
                  </a:cubicBezTo>
                  <a:lnTo>
                    <a:pt x="43875" y="176148"/>
                  </a:lnTo>
                  <a:lnTo>
                    <a:pt x="37351" y="176148"/>
                  </a:lnTo>
                  <a:cubicBezTo>
                    <a:pt x="35557" y="176148"/>
                    <a:pt x="34089" y="177616"/>
                    <a:pt x="34089" y="179410"/>
                  </a:cubicBezTo>
                  <a:cubicBezTo>
                    <a:pt x="34089" y="181204"/>
                    <a:pt x="35557" y="182672"/>
                    <a:pt x="37351" y="182672"/>
                  </a:cubicBezTo>
                  <a:lnTo>
                    <a:pt x="47137" y="182672"/>
                  </a:lnTo>
                  <a:cubicBezTo>
                    <a:pt x="48931" y="182672"/>
                    <a:pt x="50399" y="181204"/>
                    <a:pt x="50399" y="179410"/>
                  </a:cubicBezTo>
                  <a:lnTo>
                    <a:pt x="50399" y="160654"/>
                  </a:lnTo>
                  <a:cubicBezTo>
                    <a:pt x="50399" y="156413"/>
                    <a:pt x="48507" y="150379"/>
                    <a:pt x="46093" y="146921"/>
                  </a:cubicBezTo>
                  <a:lnTo>
                    <a:pt x="7438" y="91337"/>
                  </a:lnTo>
                  <a:lnTo>
                    <a:pt x="46093" y="35752"/>
                  </a:lnTo>
                  <a:cubicBezTo>
                    <a:pt x="48507" y="32295"/>
                    <a:pt x="50399" y="26260"/>
                    <a:pt x="50399" y="22019"/>
                  </a:cubicBezTo>
                  <a:lnTo>
                    <a:pt x="50399" y="3263"/>
                  </a:lnTo>
                  <a:cubicBezTo>
                    <a:pt x="50399" y="1469"/>
                    <a:pt x="48931" y="1"/>
                    <a:pt x="47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2415500" y="564300"/>
              <a:ext cx="2212450" cy="4566825"/>
            </a:xfrm>
            <a:custGeom>
              <a:avLst/>
              <a:gdLst/>
              <a:ahLst/>
              <a:cxnLst/>
              <a:rect l="l" t="t" r="r" b="b"/>
              <a:pathLst>
                <a:path w="88498" h="182673" extrusionOk="0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22019"/>
                  </a:lnTo>
                  <a:cubicBezTo>
                    <a:pt x="0" y="26260"/>
                    <a:pt x="1892" y="32295"/>
                    <a:pt x="4306" y="35752"/>
                  </a:cubicBezTo>
                  <a:lnTo>
                    <a:pt x="42960" y="91337"/>
                  </a:lnTo>
                  <a:lnTo>
                    <a:pt x="4306" y="146921"/>
                  </a:lnTo>
                  <a:cubicBezTo>
                    <a:pt x="1892" y="150379"/>
                    <a:pt x="0" y="156413"/>
                    <a:pt x="0" y="160654"/>
                  </a:cubicBezTo>
                  <a:lnTo>
                    <a:pt x="0" y="179410"/>
                  </a:lnTo>
                  <a:cubicBezTo>
                    <a:pt x="0" y="181204"/>
                    <a:pt x="1468" y="182672"/>
                    <a:pt x="3262" y="182672"/>
                  </a:cubicBezTo>
                  <a:lnTo>
                    <a:pt x="85236" y="182672"/>
                  </a:lnTo>
                  <a:cubicBezTo>
                    <a:pt x="87030" y="182672"/>
                    <a:pt x="88498" y="181204"/>
                    <a:pt x="88498" y="179410"/>
                  </a:cubicBezTo>
                  <a:cubicBezTo>
                    <a:pt x="88498" y="177616"/>
                    <a:pt x="87030" y="176148"/>
                    <a:pt x="85236" y="176148"/>
                  </a:cubicBezTo>
                  <a:lnTo>
                    <a:pt x="6524" y="176148"/>
                  </a:lnTo>
                  <a:lnTo>
                    <a:pt x="6524" y="160654"/>
                  </a:lnTo>
                  <a:cubicBezTo>
                    <a:pt x="6524" y="157718"/>
                    <a:pt x="7992" y="153053"/>
                    <a:pt x="9656" y="150639"/>
                  </a:cubicBezTo>
                  <a:lnTo>
                    <a:pt x="49615" y="93196"/>
                  </a:lnTo>
                  <a:cubicBezTo>
                    <a:pt x="50398" y="92087"/>
                    <a:pt x="50398" y="90586"/>
                    <a:pt x="49615" y="89477"/>
                  </a:cubicBezTo>
                  <a:lnTo>
                    <a:pt x="9656" y="32034"/>
                  </a:lnTo>
                  <a:cubicBezTo>
                    <a:pt x="7992" y="29620"/>
                    <a:pt x="6524" y="24955"/>
                    <a:pt x="6524" y="22019"/>
                  </a:cubicBezTo>
                  <a:lnTo>
                    <a:pt x="6524" y="6525"/>
                  </a:lnTo>
                  <a:lnTo>
                    <a:pt x="84420" y="6525"/>
                  </a:lnTo>
                  <a:cubicBezTo>
                    <a:pt x="86214" y="6525"/>
                    <a:pt x="87682" y="5057"/>
                    <a:pt x="87682" y="3263"/>
                  </a:cubicBezTo>
                  <a:cubicBezTo>
                    <a:pt x="87682" y="1469"/>
                    <a:pt x="86214" y="1"/>
                    <a:pt x="84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2741675" y="3031200"/>
              <a:ext cx="2120325" cy="1773725"/>
            </a:xfrm>
            <a:custGeom>
              <a:avLst/>
              <a:gdLst/>
              <a:ahLst/>
              <a:cxnLst/>
              <a:rect l="l" t="t" r="r" b="b"/>
              <a:pathLst>
                <a:path w="84813" h="70949" extrusionOk="0">
                  <a:moveTo>
                    <a:pt x="42407" y="9003"/>
                  </a:moveTo>
                  <a:lnTo>
                    <a:pt x="77408" y="59336"/>
                  </a:lnTo>
                  <a:cubicBezTo>
                    <a:pt x="77734" y="59857"/>
                    <a:pt x="78223" y="61488"/>
                    <a:pt x="78289" y="62076"/>
                  </a:cubicBezTo>
                  <a:lnTo>
                    <a:pt x="78289" y="64424"/>
                  </a:lnTo>
                  <a:lnTo>
                    <a:pt x="6525" y="64424"/>
                  </a:lnTo>
                  <a:lnTo>
                    <a:pt x="6525" y="62076"/>
                  </a:lnTo>
                  <a:cubicBezTo>
                    <a:pt x="6590" y="61488"/>
                    <a:pt x="7112" y="59825"/>
                    <a:pt x="7406" y="59336"/>
                  </a:cubicBezTo>
                  <a:lnTo>
                    <a:pt x="42407" y="9003"/>
                  </a:lnTo>
                  <a:close/>
                  <a:moveTo>
                    <a:pt x="42407" y="0"/>
                  </a:moveTo>
                  <a:cubicBezTo>
                    <a:pt x="41330" y="0"/>
                    <a:pt x="40352" y="522"/>
                    <a:pt x="39732" y="1403"/>
                  </a:cubicBezTo>
                  <a:lnTo>
                    <a:pt x="1991" y="55682"/>
                  </a:lnTo>
                  <a:cubicBezTo>
                    <a:pt x="1958" y="55715"/>
                    <a:pt x="1958" y="55747"/>
                    <a:pt x="1926" y="55780"/>
                  </a:cubicBezTo>
                  <a:cubicBezTo>
                    <a:pt x="1045" y="57150"/>
                    <a:pt x="66" y="60249"/>
                    <a:pt x="1" y="61880"/>
                  </a:cubicBezTo>
                  <a:cubicBezTo>
                    <a:pt x="1" y="61913"/>
                    <a:pt x="1" y="61945"/>
                    <a:pt x="1" y="62010"/>
                  </a:cubicBezTo>
                  <a:lnTo>
                    <a:pt x="1" y="67686"/>
                  </a:lnTo>
                  <a:cubicBezTo>
                    <a:pt x="1" y="69480"/>
                    <a:pt x="1469" y="70948"/>
                    <a:pt x="3263" y="70948"/>
                  </a:cubicBezTo>
                  <a:lnTo>
                    <a:pt x="81551" y="70948"/>
                  </a:lnTo>
                  <a:cubicBezTo>
                    <a:pt x="83345" y="70948"/>
                    <a:pt x="84813" y="69480"/>
                    <a:pt x="84813" y="67686"/>
                  </a:cubicBezTo>
                  <a:lnTo>
                    <a:pt x="84813" y="61978"/>
                  </a:lnTo>
                  <a:cubicBezTo>
                    <a:pt x="84813" y="61945"/>
                    <a:pt x="84813" y="61913"/>
                    <a:pt x="84813" y="61880"/>
                  </a:cubicBezTo>
                  <a:cubicBezTo>
                    <a:pt x="84747" y="60249"/>
                    <a:pt x="83801" y="57150"/>
                    <a:pt x="82888" y="55780"/>
                  </a:cubicBezTo>
                  <a:cubicBezTo>
                    <a:pt x="82888" y="55747"/>
                    <a:pt x="82855" y="55715"/>
                    <a:pt x="82823" y="55682"/>
                  </a:cubicBezTo>
                  <a:lnTo>
                    <a:pt x="45082" y="1403"/>
                  </a:lnTo>
                  <a:cubicBezTo>
                    <a:pt x="44462" y="522"/>
                    <a:pt x="43483" y="0"/>
                    <a:pt x="42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3332925" y="1950650"/>
              <a:ext cx="937850" cy="713600"/>
            </a:xfrm>
            <a:custGeom>
              <a:avLst/>
              <a:gdLst/>
              <a:ahLst/>
              <a:cxnLst/>
              <a:rect l="l" t="t" r="r" b="b"/>
              <a:pathLst>
                <a:path w="37514" h="28544" extrusionOk="0">
                  <a:moveTo>
                    <a:pt x="27825" y="6525"/>
                  </a:moveTo>
                  <a:lnTo>
                    <a:pt x="18757" y="19540"/>
                  </a:lnTo>
                  <a:lnTo>
                    <a:pt x="9688" y="6525"/>
                  </a:lnTo>
                  <a:close/>
                  <a:moveTo>
                    <a:pt x="3458" y="1"/>
                  </a:moveTo>
                  <a:cubicBezTo>
                    <a:pt x="2251" y="1"/>
                    <a:pt x="1109" y="686"/>
                    <a:pt x="555" y="1762"/>
                  </a:cubicBezTo>
                  <a:cubicBezTo>
                    <a:pt x="0" y="2839"/>
                    <a:pt x="66" y="4143"/>
                    <a:pt x="783" y="5122"/>
                  </a:cubicBezTo>
                  <a:lnTo>
                    <a:pt x="16082" y="27140"/>
                  </a:lnTo>
                  <a:cubicBezTo>
                    <a:pt x="16702" y="28021"/>
                    <a:pt x="17680" y="28543"/>
                    <a:pt x="18757" y="28543"/>
                  </a:cubicBezTo>
                  <a:cubicBezTo>
                    <a:pt x="19833" y="28543"/>
                    <a:pt x="20812" y="28021"/>
                    <a:pt x="21432" y="27140"/>
                  </a:cubicBezTo>
                  <a:lnTo>
                    <a:pt x="36730" y="5122"/>
                  </a:lnTo>
                  <a:cubicBezTo>
                    <a:pt x="37448" y="4143"/>
                    <a:pt x="37513" y="2839"/>
                    <a:pt x="36959" y="1762"/>
                  </a:cubicBezTo>
                  <a:cubicBezTo>
                    <a:pt x="36404" y="686"/>
                    <a:pt x="35295" y="1"/>
                    <a:pt x="34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6"/>
          <p:cNvGrpSpPr/>
          <p:nvPr/>
        </p:nvGrpSpPr>
        <p:grpSpPr>
          <a:xfrm>
            <a:off x="7257878" y="2138644"/>
            <a:ext cx="210276" cy="331156"/>
            <a:chOff x="2143925" y="238125"/>
            <a:chExt cx="3316650" cy="5223275"/>
          </a:xfrm>
        </p:grpSpPr>
        <p:sp>
          <p:nvSpPr>
            <p:cNvPr id="1122" name="Google Shape;1122;p36"/>
            <p:cNvSpPr/>
            <p:nvPr/>
          </p:nvSpPr>
          <p:spPr>
            <a:xfrm>
              <a:off x="2143925" y="238125"/>
              <a:ext cx="3316650" cy="5223275"/>
            </a:xfrm>
            <a:custGeom>
              <a:avLst/>
              <a:gdLst/>
              <a:ahLst/>
              <a:cxnLst/>
              <a:rect l="l" t="t" r="r" b="b"/>
              <a:pathLst>
                <a:path w="132666" h="208931" extrusionOk="0">
                  <a:moveTo>
                    <a:pt x="71145" y="9753"/>
                  </a:moveTo>
                  <a:lnTo>
                    <a:pt x="59369" y="84290"/>
                  </a:lnTo>
                  <a:cubicBezTo>
                    <a:pt x="59206" y="85236"/>
                    <a:pt x="59499" y="86214"/>
                    <a:pt x="60119" y="86932"/>
                  </a:cubicBezTo>
                  <a:cubicBezTo>
                    <a:pt x="60739" y="87650"/>
                    <a:pt x="61620" y="88074"/>
                    <a:pt x="62598" y="88074"/>
                  </a:cubicBezTo>
                  <a:lnTo>
                    <a:pt x="120694" y="88074"/>
                  </a:lnTo>
                  <a:cubicBezTo>
                    <a:pt x="123238" y="88074"/>
                    <a:pt x="124511" y="88791"/>
                    <a:pt x="124869" y="89476"/>
                  </a:cubicBezTo>
                  <a:cubicBezTo>
                    <a:pt x="125196" y="90161"/>
                    <a:pt x="125065" y="91629"/>
                    <a:pt x="123630" y="93684"/>
                  </a:cubicBezTo>
                  <a:lnTo>
                    <a:pt x="50039" y="199210"/>
                  </a:lnTo>
                  <a:lnTo>
                    <a:pt x="50039" y="199210"/>
                  </a:lnTo>
                  <a:lnTo>
                    <a:pt x="63838" y="111625"/>
                  </a:lnTo>
                  <a:cubicBezTo>
                    <a:pt x="63968" y="110679"/>
                    <a:pt x="63707" y="109701"/>
                    <a:pt x="63087" y="108983"/>
                  </a:cubicBezTo>
                  <a:cubicBezTo>
                    <a:pt x="62468" y="108265"/>
                    <a:pt x="61554" y="107841"/>
                    <a:pt x="60608" y="107841"/>
                  </a:cubicBezTo>
                  <a:lnTo>
                    <a:pt x="11972" y="107841"/>
                  </a:lnTo>
                  <a:cubicBezTo>
                    <a:pt x="9852" y="107841"/>
                    <a:pt x="8253" y="107319"/>
                    <a:pt x="7797" y="106439"/>
                  </a:cubicBezTo>
                  <a:cubicBezTo>
                    <a:pt x="7340" y="105558"/>
                    <a:pt x="7829" y="103960"/>
                    <a:pt x="9036" y="102231"/>
                  </a:cubicBezTo>
                  <a:cubicBezTo>
                    <a:pt x="9036" y="102198"/>
                    <a:pt x="9069" y="102198"/>
                    <a:pt x="9069" y="102165"/>
                  </a:cubicBezTo>
                  <a:lnTo>
                    <a:pt x="71145" y="9753"/>
                  </a:lnTo>
                  <a:close/>
                  <a:moveTo>
                    <a:pt x="73297" y="0"/>
                  </a:moveTo>
                  <a:cubicBezTo>
                    <a:pt x="71047" y="0"/>
                    <a:pt x="68829" y="1664"/>
                    <a:pt x="66317" y="5252"/>
                  </a:cubicBezTo>
                  <a:cubicBezTo>
                    <a:pt x="66317" y="5284"/>
                    <a:pt x="66284" y="5284"/>
                    <a:pt x="66284" y="5317"/>
                  </a:cubicBezTo>
                  <a:lnTo>
                    <a:pt x="3654" y="98512"/>
                  </a:lnTo>
                  <a:cubicBezTo>
                    <a:pt x="1" y="103764"/>
                    <a:pt x="1077" y="107613"/>
                    <a:pt x="2023" y="109472"/>
                  </a:cubicBezTo>
                  <a:cubicBezTo>
                    <a:pt x="2969" y="111299"/>
                    <a:pt x="5546" y="114365"/>
                    <a:pt x="11972" y="114365"/>
                  </a:cubicBezTo>
                  <a:lnTo>
                    <a:pt x="56792" y="114365"/>
                  </a:lnTo>
                  <a:lnTo>
                    <a:pt x="43450" y="199112"/>
                  </a:lnTo>
                  <a:cubicBezTo>
                    <a:pt x="42863" y="203157"/>
                    <a:pt x="43222" y="205799"/>
                    <a:pt x="44592" y="207397"/>
                  </a:cubicBezTo>
                  <a:cubicBezTo>
                    <a:pt x="45440" y="208376"/>
                    <a:pt x="46614" y="208930"/>
                    <a:pt x="47887" y="208930"/>
                  </a:cubicBezTo>
                  <a:cubicBezTo>
                    <a:pt x="50170" y="208930"/>
                    <a:pt x="52388" y="207267"/>
                    <a:pt x="54900" y="203678"/>
                  </a:cubicBezTo>
                  <a:lnTo>
                    <a:pt x="128980" y="97403"/>
                  </a:lnTo>
                  <a:cubicBezTo>
                    <a:pt x="132666" y="92151"/>
                    <a:pt x="131589" y="88302"/>
                    <a:pt x="130643" y="86443"/>
                  </a:cubicBezTo>
                  <a:cubicBezTo>
                    <a:pt x="129697" y="84616"/>
                    <a:pt x="127120" y="81550"/>
                    <a:pt x="120694" y="81550"/>
                  </a:cubicBezTo>
                  <a:lnTo>
                    <a:pt x="66415" y="81550"/>
                  </a:lnTo>
                  <a:lnTo>
                    <a:pt x="77734" y="9819"/>
                  </a:lnTo>
                  <a:cubicBezTo>
                    <a:pt x="78354" y="5774"/>
                    <a:pt x="77995" y="3132"/>
                    <a:pt x="76625" y="1533"/>
                  </a:cubicBezTo>
                  <a:cubicBezTo>
                    <a:pt x="75777" y="555"/>
                    <a:pt x="74602" y="0"/>
                    <a:pt x="73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3354950" y="1405375"/>
              <a:ext cx="264225" cy="683950"/>
            </a:xfrm>
            <a:custGeom>
              <a:avLst/>
              <a:gdLst/>
              <a:ahLst/>
              <a:cxnLst/>
              <a:rect l="l" t="t" r="r" b="b"/>
              <a:pathLst>
                <a:path w="10569" h="27358" extrusionOk="0">
                  <a:moveTo>
                    <a:pt x="7014" y="1"/>
                  </a:moveTo>
                  <a:cubicBezTo>
                    <a:pt x="5456" y="1"/>
                    <a:pt x="4110" y="1129"/>
                    <a:pt x="3849" y="2696"/>
                  </a:cubicBezTo>
                  <a:lnTo>
                    <a:pt x="294" y="23541"/>
                  </a:lnTo>
                  <a:cubicBezTo>
                    <a:pt x="0" y="25335"/>
                    <a:pt x="1207" y="26998"/>
                    <a:pt x="2969" y="27292"/>
                  </a:cubicBezTo>
                  <a:cubicBezTo>
                    <a:pt x="3164" y="27324"/>
                    <a:pt x="3327" y="27357"/>
                    <a:pt x="3523" y="27357"/>
                  </a:cubicBezTo>
                  <a:cubicBezTo>
                    <a:pt x="5089" y="27357"/>
                    <a:pt x="6459" y="26215"/>
                    <a:pt x="6720" y="24650"/>
                  </a:cubicBezTo>
                  <a:lnTo>
                    <a:pt x="10275" y="3806"/>
                  </a:lnTo>
                  <a:cubicBezTo>
                    <a:pt x="10569" y="2011"/>
                    <a:pt x="9362" y="348"/>
                    <a:pt x="7601" y="54"/>
                  </a:cubicBezTo>
                  <a:cubicBezTo>
                    <a:pt x="7403" y="18"/>
                    <a:pt x="7206" y="1"/>
                    <a:pt x="7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4601825" y="2686575"/>
              <a:ext cx="293625" cy="319350"/>
            </a:xfrm>
            <a:custGeom>
              <a:avLst/>
              <a:gdLst/>
              <a:ahLst/>
              <a:cxnLst/>
              <a:rect l="l" t="t" r="r" b="b"/>
              <a:pathLst>
                <a:path w="11745" h="12774" extrusionOk="0">
                  <a:moveTo>
                    <a:pt x="8064" y="0"/>
                  </a:moveTo>
                  <a:cubicBezTo>
                    <a:pt x="7028" y="0"/>
                    <a:pt x="6007" y="484"/>
                    <a:pt x="5383" y="1389"/>
                  </a:cubicBezTo>
                  <a:lnTo>
                    <a:pt x="1012" y="7620"/>
                  </a:lnTo>
                  <a:cubicBezTo>
                    <a:pt x="1" y="9120"/>
                    <a:pt x="360" y="11143"/>
                    <a:pt x="1828" y="12187"/>
                  </a:cubicBezTo>
                  <a:cubicBezTo>
                    <a:pt x="2415" y="12578"/>
                    <a:pt x="3067" y="12774"/>
                    <a:pt x="3687" y="12774"/>
                  </a:cubicBezTo>
                  <a:cubicBezTo>
                    <a:pt x="4731" y="12774"/>
                    <a:pt x="5742" y="12285"/>
                    <a:pt x="6362" y="11371"/>
                  </a:cubicBezTo>
                  <a:lnTo>
                    <a:pt x="10733" y="5108"/>
                  </a:lnTo>
                  <a:cubicBezTo>
                    <a:pt x="11744" y="3640"/>
                    <a:pt x="11385" y="1618"/>
                    <a:pt x="9917" y="574"/>
                  </a:cubicBezTo>
                  <a:cubicBezTo>
                    <a:pt x="9355" y="187"/>
                    <a:pt x="8707" y="0"/>
                    <a:pt x="8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3900500" y="3083150"/>
              <a:ext cx="718475" cy="929100"/>
            </a:xfrm>
            <a:custGeom>
              <a:avLst/>
              <a:gdLst/>
              <a:ahLst/>
              <a:cxnLst/>
              <a:rect l="l" t="t" r="r" b="b"/>
              <a:pathLst>
                <a:path w="28739" h="37164" extrusionOk="0">
                  <a:moveTo>
                    <a:pt x="25044" y="0"/>
                  </a:moveTo>
                  <a:cubicBezTo>
                    <a:pt x="24014" y="0"/>
                    <a:pt x="22999" y="491"/>
                    <a:pt x="22378" y="1412"/>
                  </a:cubicBezTo>
                  <a:lnTo>
                    <a:pt x="1012" y="32042"/>
                  </a:lnTo>
                  <a:cubicBezTo>
                    <a:pt x="1" y="33510"/>
                    <a:pt x="360" y="35533"/>
                    <a:pt x="1828" y="36577"/>
                  </a:cubicBezTo>
                  <a:cubicBezTo>
                    <a:pt x="2415" y="36968"/>
                    <a:pt x="3034" y="37164"/>
                    <a:pt x="3687" y="37164"/>
                  </a:cubicBezTo>
                  <a:cubicBezTo>
                    <a:pt x="4731" y="37164"/>
                    <a:pt x="5742" y="36674"/>
                    <a:pt x="6362" y="35761"/>
                  </a:cubicBezTo>
                  <a:lnTo>
                    <a:pt x="27728" y="5131"/>
                  </a:lnTo>
                  <a:cubicBezTo>
                    <a:pt x="28739" y="3663"/>
                    <a:pt x="28380" y="1608"/>
                    <a:pt x="26912" y="597"/>
                  </a:cubicBezTo>
                  <a:cubicBezTo>
                    <a:pt x="26346" y="194"/>
                    <a:pt x="25692" y="0"/>
                    <a:pt x="25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stage1 (1)">
            <a:hlinkClick r:id="" action="ppaction://media"/>
            <a:extLst>
              <a:ext uri="{FF2B5EF4-FFF2-40B4-BE49-F238E27FC236}">
                <a16:creationId xmlns:a16="http://schemas.microsoft.com/office/drawing/2014/main" id="{067147F6-DE6C-46BD-A0E5-6535A6696B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-681582" y="4219243"/>
            <a:ext cx="487363" cy="487363"/>
          </a:xfrm>
          <a:prstGeom prst="rect">
            <a:avLst/>
          </a:prstGeom>
        </p:spPr>
      </p:pic>
      <p:pic>
        <p:nvPicPr>
          <p:cNvPr id="4" name="stage2 (1)">
            <a:hlinkClick r:id="" action="ppaction://media"/>
            <a:extLst>
              <a:ext uri="{FF2B5EF4-FFF2-40B4-BE49-F238E27FC236}">
                <a16:creationId xmlns:a16="http://schemas.microsoft.com/office/drawing/2014/main" id="{4E5FF2AC-8C0B-4535-824A-7A2D1A9A52E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-681581" y="3731880"/>
            <a:ext cx="487363" cy="487363"/>
          </a:xfrm>
          <a:prstGeom prst="rect">
            <a:avLst/>
          </a:prstGeom>
        </p:spPr>
      </p:pic>
      <p:pic>
        <p:nvPicPr>
          <p:cNvPr id="5" name="Recording_34 (1) (1)">
            <a:hlinkClick r:id="" action="ppaction://media"/>
            <a:extLst>
              <a:ext uri="{FF2B5EF4-FFF2-40B4-BE49-F238E27FC236}">
                <a16:creationId xmlns:a16="http://schemas.microsoft.com/office/drawing/2014/main" id="{EADE18B8-9356-489D-BD4F-C3B8032C35E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-681583" y="4706606"/>
            <a:ext cx="487362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8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70C113D7-4424-4D3D-9F77-74611B204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000" y1="30078" x2="48222" y2="37305"/>
                        <a14:foregroundMark x1="48222" y1="37305" x2="53889" y2="35742"/>
                        <a14:foregroundMark x1="53889" y1="35742" x2="57111" y2="30469"/>
                        <a14:foregroundMark x1="58556" y1="29297" x2="49556" y2="66211"/>
                        <a14:foregroundMark x1="46667" y1="66016" x2="45444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81" y="751259"/>
            <a:ext cx="3497138" cy="19894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E3BF35-344D-4C63-92F3-3B138D136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318" y="778438"/>
            <a:ext cx="1800958" cy="1800958"/>
          </a:xfrm>
          <a:prstGeom prst="rect">
            <a:avLst/>
          </a:prstGeom>
        </p:spPr>
      </p:pic>
      <p:pic>
        <p:nvPicPr>
          <p:cNvPr id="23" name="Google Shape;27437;p74">
            <a:hlinkClick r:id="rId8"/>
            <a:extLst>
              <a:ext uri="{FF2B5EF4-FFF2-40B4-BE49-F238E27FC236}">
                <a16:creationId xmlns:a16="http://schemas.microsoft.com/office/drawing/2014/main" id="{2690113C-F3E9-4D76-A396-B311095F508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r="71666"/>
          <a:stretch/>
        </p:blipFill>
        <p:spPr>
          <a:xfrm>
            <a:off x="6440115" y="751259"/>
            <a:ext cx="1912312" cy="191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ED67894-8781-40E4-B107-5B7C861B6B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74" y="3168596"/>
            <a:ext cx="2173744" cy="1449163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B445D20-B0D0-4035-A0A2-6AB249CBCC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11" y="3168596"/>
            <a:ext cx="1222360" cy="11368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D57E1F-7E83-485D-8764-7C5DDF95DC46}"/>
              </a:ext>
            </a:extLst>
          </p:cNvPr>
          <p:cNvSpPr txBox="1"/>
          <p:nvPr/>
        </p:nvSpPr>
        <p:spPr>
          <a:xfrm>
            <a:off x="2255272" y="178594"/>
            <a:ext cx="474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3F3F3"/>
                </a:solidFill>
                <a:latin typeface="Teko"/>
                <a:cs typeface="Teko"/>
                <a:sym typeface="Teko"/>
              </a:rPr>
              <a:t>USED TECHNOLOGIES</a:t>
            </a:r>
          </a:p>
        </p:txBody>
      </p:sp>
      <p:pic>
        <p:nvPicPr>
          <p:cNvPr id="1030" name="Picture 6" descr="Download Microsoft Excel Logo in SVG Vector or PNG File Format - Logo.wine">
            <a:extLst>
              <a:ext uri="{FF2B5EF4-FFF2-40B4-BE49-F238E27FC236}">
                <a16:creationId xmlns:a16="http://schemas.microsoft.com/office/drawing/2014/main" id="{E2C92BD0-689F-46CE-A854-2242FFFAC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2182" y1="42077" x2="39273" y2="46995"/>
                        <a14:foregroundMark x1="38182" y1="49180" x2="38182" y2="49180"/>
                        <a14:foregroundMark x1="36364" y1="46995" x2="36364" y2="469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58" y="3099230"/>
            <a:ext cx="2173743" cy="144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scord Logo, history, meaning, symbol, PNG">
            <a:extLst>
              <a:ext uri="{FF2B5EF4-FFF2-40B4-BE49-F238E27FC236}">
                <a16:creationId xmlns:a16="http://schemas.microsoft.com/office/drawing/2014/main" id="{44E0E92D-346B-417C-8EA5-436E655F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976" b="95238" l="10000" r="90000">
                        <a14:foregroundMark x1="67667" y1="95238" x2="70333" y2="94643"/>
                        <a14:foregroundMark x1="62667" y1="7738" x2="61667" y2="5952"/>
                        <a14:foregroundMark x1="36333" y1="7738" x2="39667" y2="3571"/>
                        <a14:foregroundMark x1="32000" y1="91667" x2="32000" y2="95238"/>
                        <a14:backgroundMark x1="38333" y1="52976" x2="41333" y2="58929"/>
                        <a14:backgroundMark x1="63333" y1="58333" x2="65667" y2="53571"/>
                        <a14:backgroundMark x1="63333" y1="50595" x2="59000" y2="50595"/>
                        <a14:backgroundMark x1="60667" y1="55357" x2="60333" y2="61310"/>
                        <a14:backgroundMark x1="62667" y1="56548" x2="66000" y2="48214"/>
                        <a14:backgroundMark x1="64667" y1="46429" x2="64333" y2="57738"/>
                        <a14:backgroundMark x1="40667" y1="50595" x2="34333" y2="53571"/>
                        <a14:backgroundMark x1="38667" y1="58333" x2="38667" y2="5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57" y="1177928"/>
            <a:ext cx="2028825" cy="11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logo and symbol, meaning, history, PNG">
            <a:extLst>
              <a:ext uri="{FF2B5EF4-FFF2-40B4-BE49-F238E27FC236}">
                <a16:creationId xmlns:a16="http://schemas.microsoft.com/office/drawing/2014/main" id="{E15F6EBE-A743-4ECE-8D6E-D4E0B325C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8475" b="94915" l="9507" r="89789">
                        <a14:foregroundMark x1="65845" y1="11864" x2="64437" y2="8475"/>
                        <a14:foregroundMark x1="66197" y1="88136" x2="64085" y2="94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001" y="3083135"/>
            <a:ext cx="2098381" cy="130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272145 (1)">
            <a:hlinkClick r:id="" action="ppaction://media"/>
            <a:extLst>
              <a:ext uri="{FF2B5EF4-FFF2-40B4-BE49-F238E27FC236}">
                <a16:creationId xmlns:a16="http://schemas.microsoft.com/office/drawing/2014/main" id="{7C5C4649-F8AA-4339-8569-BEC91ABD67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9219964" y="4723522"/>
            <a:ext cx="487363" cy="487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47"/>
          <p:cNvSpPr txBox="1">
            <a:spLocks noGrp="1"/>
          </p:cNvSpPr>
          <p:nvPr>
            <p:ph type="ctrTitle"/>
          </p:nvPr>
        </p:nvSpPr>
        <p:spPr>
          <a:xfrm>
            <a:off x="1829658" y="2063100"/>
            <a:ext cx="5484684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/>
              <a:t>Thank you for your attention!</a:t>
            </a: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66</Words>
  <Application>Microsoft Office PowerPoint</Application>
  <PresentationFormat>On-screen Show (16:9)</PresentationFormat>
  <Paragraphs>18</Paragraphs>
  <Slides>6</Slides>
  <Notes>6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Source Code Pro Light</vt:lpstr>
      <vt:lpstr>Arial</vt:lpstr>
      <vt:lpstr>Teko Medium</vt:lpstr>
      <vt:lpstr>Teko</vt:lpstr>
      <vt:lpstr>Pitch Deck Template</vt:lpstr>
      <vt:lpstr>MazeHaze</vt:lpstr>
      <vt:lpstr>OUR TEAM</vt:lpstr>
      <vt:lpstr>Task</vt:lpstr>
      <vt:lpstr>Stages of development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MazeHaze</dc:title>
  <dc:creator>Adelina Lisitzova</dc:creator>
  <cp:lastModifiedBy>Radoslav Lisitsov</cp:lastModifiedBy>
  <cp:revision>3</cp:revision>
  <dcterms:modified xsi:type="dcterms:W3CDTF">2021-11-08T07:41:55Z</dcterms:modified>
</cp:coreProperties>
</file>