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88FFB7-2D0F-4D50-A0B5-93BE5987E352}" v="27" dt="2020-11-17T16:35:11.1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68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02-Dec-20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17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02-Dec-20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6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02-Dec-20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99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02-Dec-20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92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02-Dec-20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46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02-Dec-20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85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02-Dec-20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55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02-Dec-20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85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02-Dec-20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84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02-Dec-20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21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02-Dec-20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29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02-Dec-20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02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84" r:id="rId5"/>
    <p:sldLayoutId id="2147483678" r:id="rId6"/>
    <p:sldLayoutId id="2147483679" r:id="rId7"/>
    <p:sldLayoutId id="2147483680" r:id="rId8"/>
    <p:sldLayoutId id="2147483683" r:id="rId9"/>
    <p:sldLayoutId id="2147483681" r:id="rId10"/>
    <p:sldLayoutId id="2147483682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mailto:GAVasilev19@codingburgas.bg" TargetMode="External"/><Relationship Id="rId3" Type="http://schemas.openxmlformats.org/officeDocument/2006/relationships/image" Target="../media/image3.svg"/><Relationship Id="rId7" Type="http://schemas.openxmlformats.org/officeDocument/2006/relationships/hyperlink" Target="mailto:NSRuncheva19@codingburgas.b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MDKostova19@codingburgas.bg" TargetMode="External"/><Relationship Id="rId5" Type="http://schemas.openxmlformats.org/officeDocument/2006/relationships/hyperlink" Target="mailto:KIIvanova19@codingburgas.bg" TargetMode="External"/><Relationship Id="rId4" Type="http://schemas.openxmlformats.org/officeDocument/2006/relationships/hyperlink" Target="mailto:RPLisitsov19@codingburgas.bg" TargetMode="External"/><Relationship Id="rId9" Type="http://schemas.openxmlformats.org/officeDocument/2006/relationships/hyperlink" Target="mailto:KPNoncheva19@codingburgas.b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DE741A-47C6-4F72-8252-E53ACDC3FA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 dirty="0"/>
              <a:t>Tic-Tac-Toe</a:t>
            </a:r>
            <a:endParaRPr lang="bg-B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4A89D0-3A62-4E8B-9812-A47F150D1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530400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sz="1800" dirty="0">
                <a:cs typeface="Calibri"/>
              </a:rPr>
              <a:t>Made by </a:t>
            </a:r>
            <a:r>
              <a:rPr lang="en-US" sz="1800" dirty="0" err="1">
                <a:cs typeface="Calibri"/>
              </a:rPr>
              <a:t>Radoslav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Lisitsov</a:t>
            </a:r>
            <a:r>
              <a:rPr lang="bg-BG" sz="1800" dirty="0">
                <a:cs typeface="Calibri"/>
              </a:rPr>
              <a:t>, </a:t>
            </a:r>
            <a:r>
              <a:rPr lang="en-US" sz="1800" dirty="0" err="1">
                <a:cs typeface="Calibri"/>
              </a:rPr>
              <a:t>Kamelia</a:t>
            </a:r>
            <a:r>
              <a:rPr lang="en-US" sz="1800" dirty="0">
                <a:cs typeface="Calibri"/>
              </a:rPr>
              <a:t> Ivanova</a:t>
            </a:r>
            <a:r>
              <a:rPr lang="bg-BG" sz="1800" dirty="0">
                <a:cs typeface="Calibri"/>
              </a:rPr>
              <a:t>,</a:t>
            </a:r>
            <a:r>
              <a:rPr lang="en-US" sz="1800" dirty="0">
                <a:cs typeface="Calibri"/>
              </a:rPr>
              <a:t> Maria </a:t>
            </a:r>
            <a:r>
              <a:rPr lang="en-US" sz="1800" dirty="0" err="1">
                <a:cs typeface="Calibri"/>
              </a:rPr>
              <a:t>Kostova</a:t>
            </a:r>
            <a:r>
              <a:rPr lang="bg-BG" sz="1800" dirty="0">
                <a:cs typeface="Calibri"/>
              </a:rPr>
              <a:t>, </a:t>
            </a:r>
            <a:r>
              <a:rPr lang="en-US" sz="1800" dirty="0" err="1">
                <a:cs typeface="Calibri"/>
              </a:rPr>
              <a:t>Niya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Runcheva</a:t>
            </a:r>
            <a:r>
              <a:rPr lang="bg-BG" sz="1800" dirty="0">
                <a:cs typeface="Calibri"/>
              </a:rPr>
              <a:t>, </a:t>
            </a:r>
            <a:r>
              <a:rPr lang="en-US" sz="1800" dirty="0">
                <a:cs typeface="Calibri"/>
              </a:rPr>
              <a:t>Georgi </a:t>
            </a:r>
            <a:r>
              <a:rPr lang="en-US" sz="1800" dirty="0" err="1">
                <a:cs typeface="Calibri"/>
              </a:rPr>
              <a:t>Vasilev</a:t>
            </a:r>
            <a:r>
              <a:rPr lang="en-US" sz="1800" dirty="0">
                <a:cs typeface="Calibri"/>
              </a:rPr>
              <a:t> and</a:t>
            </a:r>
            <a:r>
              <a:rPr lang="bg-BG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Kalina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Noncheva</a:t>
            </a:r>
            <a:endParaRPr lang="bg-BG" sz="1800" dirty="0">
              <a:cs typeface="Calibri"/>
            </a:endParaRPr>
          </a:p>
        </p:txBody>
      </p:sp>
      <p:pic>
        <p:nvPicPr>
          <p:cNvPr id="35" name="Picture 3">
            <a:extLst>
              <a:ext uri="{FF2B5EF4-FFF2-40B4-BE49-F238E27FC236}">
                <a16:creationId xmlns:a16="http://schemas.microsoft.com/office/drawing/2014/main" id="{6CE51640-4847-4D8C-9817-135F822F8F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88" r="23978" b="-1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36" name="Straight Connector 1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29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C90579-3B0E-475B-A3FC-C6E2A0E7F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Contacts</a:t>
            </a:r>
            <a:endParaRPr lang="bg-BG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6573" y="1895846"/>
            <a:ext cx="97840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Email">
            <a:extLst>
              <a:ext uri="{FF2B5EF4-FFF2-40B4-BE49-F238E27FC236}">
                <a16:creationId xmlns:a16="http://schemas.microsoft.com/office/drawing/2014/main" id="{2163E155-D5DC-4E1E-83E6-64CF997D6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00410"/>
            <a:ext cx="3031484" cy="303148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07553-A27E-4A3B-A819-242ECA410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5202" y="2102187"/>
            <a:ext cx="8996798" cy="342370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Radoslav </a:t>
            </a:r>
            <a:r>
              <a:rPr lang="en-US" dirty="0" err="1"/>
              <a:t>Lisitsov</a:t>
            </a:r>
            <a:r>
              <a:rPr lang="en-US" dirty="0"/>
              <a:t> </a:t>
            </a:r>
            <a:r>
              <a:rPr lang="bg-BG" dirty="0"/>
              <a:t>- </a:t>
            </a: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RPLisitsov19@codingburgas.bg</a:t>
            </a:r>
            <a:r>
              <a:rPr lang="en-US" dirty="0"/>
              <a:t> (Scrum Trainer)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Kamelia</a:t>
            </a:r>
            <a:r>
              <a:rPr lang="en-US" dirty="0"/>
              <a:t> Ivanova -</a:t>
            </a:r>
            <a:r>
              <a:rPr lang="bg-BG" dirty="0"/>
              <a:t> </a:t>
            </a:r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KIIvanova19@codingburgas.bg</a:t>
            </a:r>
            <a:r>
              <a:rPr lang="en-US" dirty="0"/>
              <a:t> (Developer</a:t>
            </a:r>
            <a:r>
              <a:rPr lang="bg-BG" dirty="0"/>
              <a:t> 1 </a:t>
            </a:r>
            <a:r>
              <a:rPr lang="en-US" dirty="0"/>
              <a:t>Front End)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Maria </a:t>
            </a:r>
            <a:r>
              <a:rPr lang="en-US" dirty="0" err="1"/>
              <a:t>Kostova</a:t>
            </a:r>
            <a:r>
              <a:rPr lang="en-US" dirty="0"/>
              <a:t> - </a:t>
            </a:r>
            <a:r>
              <a:rPr lang="en-US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MDKostova19@codingburgas.bg</a:t>
            </a:r>
            <a:r>
              <a:rPr lang="en-US" dirty="0"/>
              <a:t> (Developer</a:t>
            </a:r>
            <a:r>
              <a:rPr lang="bg-BG" dirty="0"/>
              <a:t> 1 </a:t>
            </a:r>
            <a:r>
              <a:rPr lang="en-US" dirty="0"/>
              <a:t>Front End)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Niya</a:t>
            </a:r>
            <a:r>
              <a:rPr lang="en-US" dirty="0"/>
              <a:t> </a:t>
            </a:r>
            <a:r>
              <a:rPr lang="en-US" dirty="0" err="1"/>
              <a:t>Runcheva</a:t>
            </a:r>
            <a:r>
              <a:rPr lang="en-US" dirty="0"/>
              <a:t> – </a:t>
            </a:r>
            <a:r>
              <a:rPr lang="en-US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NSRuncheva19@codingburgas.bg</a:t>
            </a:r>
            <a:r>
              <a:rPr lang="en-US" dirty="0"/>
              <a:t> (Developer</a:t>
            </a:r>
            <a:r>
              <a:rPr lang="bg-BG" dirty="0"/>
              <a:t> 2 </a:t>
            </a:r>
            <a:r>
              <a:rPr lang="en-US" dirty="0"/>
              <a:t>C</a:t>
            </a:r>
            <a:r>
              <a:rPr lang="bg-BG" dirty="0"/>
              <a:t>++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Georgi </a:t>
            </a:r>
            <a:r>
              <a:rPr lang="en-US" dirty="0" err="1"/>
              <a:t>Vasilev</a:t>
            </a:r>
            <a:r>
              <a:rPr lang="en-US" dirty="0"/>
              <a:t> – </a:t>
            </a:r>
            <a:r>
              <a:rPr lang="en-US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GAVasilev19@codingburgas.bg</a:t>
            </a:r>
            <a:r>
              <a:rPr lang="en-US" dirty="0"/>
              <a:t> (Developer</a:t>
            </a:r>
            <a:r>
              <a:rPr lang="bg-BG" dirty="0"/>
              <a:t> 3 </a:t>
            </a:r>
            <a:r>
              <a:rPr lang="en-US" dirty="0"/>
              <a:t>Code Checker)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Kalina</a:t>
            </a:r>
            <a:r>
              <a:rPr lang="en-US" dirty="0"/>
              <a:t> </a:t>
            </a:r>
            <a:r>
              <a:rPr lang="en-US" dirty="0" err="1"/>
              <a:t>Noncheva</a:t>
            </a:r>
            <a:r>
              <a:rPr lang="en-US" dirty="0"/>
              <a:t> – </a:t>
            </a:r>
            <a:r>
              <a:rPr lang="en-US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KPNoncheva19@codingburgas.bg</a:t>
            </a:r>
            <a:r>
              <a:rPr lang="en-US" dirty="0"/>
              <a:t> (Developer</a:t>
            </a:r>
            <a:r>
              <a:rPr lang="bg-BG" dirty="0"/>
              <a:t> 3 </a:t>
            </a:r>
            <a:r>
              <a:rPr lang="en-US" dirty="0"/>
              <a:t>Code Checker)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2EDFE5-9478-4774-9D3D-FEC7DC708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998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03A1C-F471-4973-B803-008EE8F4B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History of the game</a:t>
            </a:r>
            <a:endParaRPr lang="bg-B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42FE9-F3E5-4FC8-82A7-F7B96CA7B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TT" sz="16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Tic-Tac-Toe, also knows as “game of </a:t>
            </a:r>
            <a:r>
              <a:rPr lang="en-TT" sz="16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Xs</a:t>
            </a:r>
            <a:r>
              <a:rPr lang="en-TT" sz="16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TT" sz="16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</a:t>
            </a:r>
            <a:r>
              <a:rPr lang="en-TT" sz="16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”, is one of the most popular games. It is thought that an earlier version of the game has been played by the ancient Egyptians. </a:t>
            </a:r>
            <a:r>
              <a:rPr lang="en-TT" sz="16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Historians say, that the game has been played everywhere. In churches all over Rome and on the walls of some medieval English cathedrals.</a:t>
            </a:r>
            <a:endParaRPr lang="bg-BG" sz="16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bg-BG" sz="1650" dirty="0"/>
          </a:p>
        </p:txBody>
      </p:sp>
    </p:spTree>
    <p:extLst>
      <p:ext uri="{BB962C8B-B14F-4D97-AF65-F5344CB8AC3E}">
        <p14:creationId xmlns:p14="http://schemas.microsoft.com/office/powerpoint/2010/main" val="152797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B63214-958E-4A18-99C6-0E2CC7833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6437363" cy="1450757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Elements of the game</a:t>
            </a:r>
            <a:endParaRPr lang="bg-BG" b="1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5846"/>
            <a:ext cx="62179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99893-43D7-4D8A-9CB6-CE6D93EC0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2108201"/>
            <a:ext cx="6388242" cy="37608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3x3 play field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Circles and crosses, which the players place on the board</a:t>
            </a:r>
            <a:endParaRPr lang="bg-BG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bg-BG" dirty="0"/>
          </a:p>
        </p:txBody>
      </p:sp>
      <p:pic>
        <p:nvPicPr>
          <p:cNvPr id="2050" name="Picture 2" descr="Tic Tac Toe by hector (Streak 0) - Streak Club">
            <a:extLst>
              <a:ext uri="{FF2B5EF4-FFF2-40B4-BE49-F238E27FC236}">
                <a16:creationId xmlns:a16="http://schemas.microsoft.com/office/drawing/2014/main" id="{93A3A573-7A4A-44F9-8E9C-C209CBB8E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29003" y="1492450"/>
            <a:ext cx="3412514" cy="341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FEC9799F-A0B8-45B9-8164-71F283892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918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E5A715-ABFD-49DC-9562-2F3D2B0FB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073550" cy="5126203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/>
              <a:t>Rules of the game</a:t>
            </a:r>
            <a:endParaRPr lang="bg-BG" b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2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73C64-38C9-40CD-83AA-58A0DA46A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786" y="621697"/>
            <a:ext cx="6791894" cy="51479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 It is played by two players. Each of them chooses a shape, a  circle or a cross. Both players draw their symbol on the board    when their turn comes.</a:t>
            </a:r>
            <a:endParaRPr lang="bg-B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552793-7DFF-4EC7-AC69-D34A75D01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094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0F402-9742-46A9-BFC9-7DABCF491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How to win</a:t>
            </a:r>
            <a:endParaRPr lang="bg-BG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7E914-1F56-4409-82BE-ED34D196E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goal is to have three figures on one row, one column or in a diagonal shape. Whoever meets this condition first, wins the game.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393413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22650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22DE4C3-F301-467F-AA92-57A8FB152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47CB42-3E40-452D-8B0B-E3D56E167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354227"/>
            <a:ext cx="10909073" cy="101485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br>
              <a:rPr lang="en-US" sz="5100" b="1" dirty="0">
                <a:solidFill>
                  <a:schemeClr val="bg1"/>
                </a:solidFill>
              </a:rPr>
            </a:br>
            <a:r>
              <a:rPr lang="en-US" sz="5100" b="1" dirty="0">
                <a:solidFill>
                  <a:schemeClr val="bg1"/>
                </a:solidFill>
              </a:rPr>
              <a:t>Used programming technologies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6942" y="1466833"/>
            <a:ext cx="105156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15">
            <a:extLst>
              <a:ext uri="{FF2B5EF4-FFF2-40B4-BE49-F238E27FC236}">
                <a16:creationId xmlns:a16="http://schemas.microsoft.com/office/drawing/2014/main" id="{230CCDD9-318A-4917-A809-5AE62F450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3124" y="2853119"/>
            <a:ext cx="2157452" cy="3047402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08411AF-93C1-4BA4-A35E-30952F9C92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 bwMode="auto">
          <a:xfrm>
            <a:off x="8372408" y="2846225"/>
            <a:ext cx="2710770" cy="3047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67449AD-32EB-4D34-9235-426DE84C0B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4756" y="2772211"/>
            <a:ext cx="2159971" cy="3047402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29A556F-7A49-46B7-A1C2-C0280C895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885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28CA5B-0497-4CEB-8299-DAF460D8F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6385" y="815303"/>
            <a:ext cx="6125311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 for your attention!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8328" y="1563203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DB7FA66-7966-4A39-A523-95F344095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434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VTI">
  <a:themeElements>
    <a:clrScheme name="AnalogousFromRegularSeedLeftStep">
      <a:dk1>
        <a:srgbClr val="000000"/>
      </a:dk1>
      <a:lt1>
        <a:srgbClr val="FFFFFF"/>
      </a:lt1>
      <a:dk2>
        <a:srgbClr val="1B2830"/>
      </a:dk2>
      <a:lt2>
        <a:srgbClr val="F0F2F3"/>
      </a:lt2>
      <a:accent1>
        <a:srgbClr val="CF8B41"/>
      </a:accent1>
      <a:accent2>
        <a:srgbClr val="BD3E2F"/>
      </a:accent2>
      <a:accent3>
        <a:srgbClr val="CF416D"/>
      </a:accent3>
      <a:accent4>
        <a:srgbClr val="BD2F96"/>
      </a:accent4>
      <a:accent5>
        <a:srgbClr val="BA41CF"/>
      </a:accent5>
      <a:accent6>
        <a:srgbClr val="7032BE"/>
      </a:accent6>
      <a:hlink>
        <a:srgbClr val="3F7CBF"/>
      </a:hlink>
      <a:folHlink>
        <a:srgbClr val="7F7F7F"/>
      </a:folHlink>
    </a:clrScheme>
    <a:fontScheme name="Retrospect">
      <a:majorFont>
        <a:latin typeface="Univers Condense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Univers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270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Univers</vt:lpstr>
      <vt:lpstr>Univers Condensed</vt:lpstr>
      <vt:lpstr>Wingdings</vt:lpstr>
      <vt:lpstr>RetrospectVTI</vt:lpstr>
      <vt:lpstr>Tic-Tac-Toe</vt:lpstr>
      <vt:lpstr>Contacts</vt:lpstr>
      <vt:lpstr>History of the game</vt:lpstr>
      <vt:lpstr>Elements of the game</vt:lpstr>
      <vt:lpstr>Rules of the game</vt:lpstr>
      <vt:lpstr>How to win</vt:lpstr>
      <vt:lpstr> Used programming technologies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Проект-Морски Шах</dc:title>
  <dc:creator>Калина Нончева</dc:creator>
  <cp:lastModifiedBy>Adelina Lisitzova</cp:lastModifiedBy>
  <cp:revision>5</cp:revision>
  <dcterms:created xsi:type="dcterms:W3CDTF">2020-11-17T16:34:37Z</dcterms:created>
  <dcterms:modified xsi:type="dcterms:W3CDTF">2020-12-02T17:07:56Z</dcterms:modified>
</cp:coreProperties>
</file>