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8FFB7-2D0F-4D50-A0B5-93BE5987E352}" v="27" dt="2020-11-17T16:35:1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GAVasilev19@codingburgas.bg" TargetMode="External"/><Relationship Id="rId3" Type="http://schemas.openxmlformats.org/officeDocument/2006/relationships/image" Target="../media/image3.svg"/><Relationship Id="rId7" Type="http://schemas.openxmlformats.org/officeDocument/2006/relationships/hyperlink" Target="mailto:NSRuncheva19@codingburgas.b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DKostova19@codingburgas.bg" TargetMode="External"/><Relationship Id="rId5" Type="http://schemas.openxmlformats.org/officeDocument/2006/relationships/hyperlink" Target="mailto:KIIwanowa19@codingburgas.bg" TargetMode="External"/><Relationship Id="rId4" Type="http://schemas.openxmlformats.org/officeDocument/2006/relationships/hyperlink" Target="mailto:RPLisitsov19@codingburgas.bg" TargetMode="External"/><Relationship Id="rId9" Type="http://schemas.openxmlformats.org/officeDocument/2006/relationships/hyperlink" Target="mailto:KPNoncheva19@codingburgas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E741A-47C6-4F72-8252-E53ACDC3F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bg-BG"/>
              <a:t>Проект-Морски Шах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89D0-3A62-4E8B-9812-A47F150D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53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sz="1800" dirty="0">
                <a:cs typeface="Calibri"/>
              </a:rPr>
              <a:t>От РАдослав Лисицов, Камелия Иванова, Мария Костова, Ния Рунчева, Георги Василев, Калина Нончева 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6CE51640-4847-4D8C-9817-135F822F8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8" r="23978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9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90579-3B0E-475B-A3FC-C6E2A0E7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E-mail </a:t>
            </a:r>
            <a:r>
              <a:rPr lang="bg-BG"/>
              <a:t>за връзка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2163E155-D5DC-4E1E-83E6-64CF997D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7553-A27E-4A3B-A819-242ECA41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Радослав Лисицов - </a:t>
            </a:r>
            <a:r>
              <a:rPr lang="en-US" dirty="0">
                <a:hlinkClick r:id="rId4"/>
              </a:rPr>
              <a:t>RPLisitsov19@codingburgas.bg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Камелия Иванова </a:t>
            </a:r>
            <a:r>
              <a:rPr lang="en-US" dirty="0"/>
              <a:t>-</a:t>
            </a:r>
            <a:r>
              <a:rPr lang="bg-BG" dirty="0"/>
              <a:t> </a:t>
            </a:r>
            <a:r>
              <a:rPr lang="en-US" dirty="0">
                <a:hlinkClick r:id="rId5"/>
              </a:rPr>
              <a:t>KIIwanowa19@codingburgas.bg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Мария Костова </a:t>
            </a:r>
            <a:r>
              <a:rPr lang="en-US" dirty="0"/>
              <a:t>- </a:t>
            </a:r>
            <a:r>
              <a:rPr lang="en-US" dirty="0">
                <a:hlinkClick r:id="rId6"/>
              </a:rPr>
              <a:t>MDKostova19@codingburgas.bg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Ния Рунчева </a:t>
            </a:r>
            <a:r>
              <a:rPr lang="en-US" dirty="0"/>
              <a:t>– </a:t>
            </a:r>
            <a:r>
              <a:rPr lang="en-US" dirty="0">
                <a:hlinkClick r:id="rId7"/>
              </a:rPr>
              <a:t>NSRuncheva19@codingburgas.bg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Георги Василев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GAVasilev19@codingburgas.bg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Калина Нончева </a:t>
            </a:r>
            <a:r>
              <a:rPr lang="en-US" dirty="0"/>
              <a:t>– </a:t>
            </a:r>
            <a:r>
              <a:rPr lang="en-US" dirty="0">
                <a:hlinkClick r:id="rId9"/>
              </a:rPr>
              <a:t>KPNoncheva19@codingburgas.bg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8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3A1C-F471-4973-B803-008EE8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 на играта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2FE9-F3E5-4FC8-82A7-F7B96CA7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Морският шах, познат още като „игра на кръстчета и кръгчета“, е една от най-популярните, световноизвестни игри. </a:t>
            </a:r>
            <a:r>
              <a:rPr lang="en-T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 се, че нейн ранен вариант се е играл още от населението на древен Египет, а исторически сведения сочат, че очертанията на игралното й поле са откривани, издълбани по стените на редица храмове из цял Рим, както и по стените на някои средновековни, английски катедрали. От античността, чак до днешни времена, морският шах е игра, забавлявала хората в продължение на векове. И макар, че днес е по-популярна като детска игра, положението не винаги е изглеждало точно така.</a:t>
            </a:r>
            <a:endParaRPr lang="bg-BG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797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3214-958E-4A18-99C6-0E2CC783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bg-BG" dirty="0"/>
              <a:t>Елементи на играта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9893-43D7-4D8A-9CB6-CE6D93EC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Поле 3</a:t>
            </a:r>
            <a:r>
              <a:rPr lang="en-US" dirty="0"/>
              <a:t>x3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Кръгове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Хиксове</a:t>
            </a:r>
          </a:p>
        </p:txBody>
      </p:sp>
      <p:pic>
        <p:nvPicPr>
          <p:cNvPr id="2050" name="Picture 2" descr="Tic Tac Toe by hector (Streak 0) - Streak Club">
            <a:extLst>
              <a:ext uri="{FF2B5EF4-FFF2-40B4-BE49-F238E27FC236}">
                <a16:creationId xmlns:a16="http://schemas.microsoft.com/office/drawing/2014/main" id="{93A3A573-7A4A-44F9-8E9C-C209CBB8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3" y="1492450"/>
            <a:ext cx="3412514" cy="34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18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5A715-ABFD-49DC-9562-2F3D2B0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bg-BG" dirty="0"/>
              <a:t>Правила на играта</a:t>
            </a:r>
            <a:endParaRPr lang="bg-B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3C64-38C9-40CD-83AA-58A0DA46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bg-BG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Играе се от двама играчи, като всеки избира дали да играе с кръг, или с хикс. Всеки на свой ред въвежда елемент на полето. </a:t>
            </a:r>
            <a:endParaRPr lang="bg-B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94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F402-9742-46A9-BFC9-7DABCF49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Условия за победа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E914-1F56-4409-82BE-ED34D196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bg-BG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е да се подредят три еднакви елемента в един ред, една колона или по диагонал. Който подреди първи еднаква тройка е победител.</a:t>
            </a:r>
            <a:endParaRPr lang="bg-BG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400"/>
          </a:p>
        </p:txBody>
      </p:sp>
    </p:spTree>
    <p:extLst>
      <p:ext uri="{BB962C8B-B14F-4D97-AF65-F5344CB8AC3E}">
        <p14:creationId xmlns:p14="http://schemas.microsoft.com/office/powerpoint/2010/main" val="393413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CB42-3E40-452D-8B0B-E3D56E16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Избрани технологии за програмиране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30CCDD9-318A-4917-A809-5AE62F45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124" y="2853119"/>
            <a:ext cx="2157452" cy="304740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8411AF-93C1-4BA4-A35E-30952F9C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4733881" y="2853119"/>
            <a:ext cx="2710770" cy="304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7449AD-32EB-4D34-9235-426DE84C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6695" y="2853119"/>
            <a:ext cx="2159971" cy="30474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85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8CA5B-0497-4CEB-8299-DAF460D8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385" y="815303"/>
            <a:ext cx="612531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Благодаря за вниманието!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34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2F3"/>
      </a:lt2>
      <a:accent1>
        <a:srgbClr val="CF8B41"/>
      </a:accent1>
      <a:accent2>
        <a:srgbClr val="BD3E2F"/>
      </a:accent2>
      <a:accent3>
        <a:srgbClr val="CF416D"/>
      </a:accent3>
      <a:accent4>
        <a:srgbClr val="BD2F96"/>
      </a:accent4>
      <a:accent5>
        <a:srgbClr val="BA41CF"/>
      </a:accent5>
      <a:accent6>
        <a:srgbClr val="7032BE"/>
      </a:accent6>
      <a:hlink>
        <a:srgbClr val="3F7C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</vt:lpstr>
      <vt:lpstr>Univers Condensed</vt:lpstr>
      <vt:lpstr>RetrospectVTI</vt:lpstr>
      <vt:lpstr>Проект-Морски Шах</vt:lpstr>
      <vt:lpstr>E-mail за връзка</vt:lpstr>
      <vt:lpstr>История на играта</vt:lpstr>
      <vt:lpstr>Елементи на играта</vt:lpstr>
      <vt:lpstr>Правила на играта</vt:lpstr>
      <vt:lpstr>Условия за победа</vt:lpstr>
      <vt:lpstr>Избрани технологии за програмиране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Проект-Морски Шах</dc:title>
  <dc:creator>Калина Нончева</dc:creator>
  <cp:lastModifiedBy>Калина Пламенова Нончева</cp:lastModifiedBy>
  <cp:revision>1</cp:revision>
  <dcterms:created xsi:type="dcterms:W3CDTF">2020-11-17T16:34:37Z</dcterms:created>
  <dcterms:modified xsi:type="dcterms:W3CDTF">2020-11-17T16:52:39Z</dcterms:modified>
</cp:coreProperties>
</file>