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39661D-7EEF-49BE-9AE3-E8523B604A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8C3EC37-19B1-479D-B28B-C87A8E5C4C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92260EF-C7D5-4A6E-A7DF-9F8A2C81DA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2DA6C9-361B-45CB-AB9B-8C3D33BADB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151AD4-8859-49FE-A0A8-1EA67F416C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685DC50-0479-4F29-B020-E7CF3913DD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CEB3538-458C-4679-8E90-5854A11E2F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04B983B-044D-4575-B89E-62112F293B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D2A0D5A-5FBB-4BA2-9F41-E9A4B11D92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7BD90A3-CF3F-41D6-83EF-56037F6650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33053F5-7976-4549-BF57-9D11230064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10F67B2-FAD1-4700-AD28-C40B5CF00DB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ACF6200-C2C1-45F6-B26D-E929716BD5B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F358F20-0EB6-4A93-A069-364795A533A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DE0B88E-8404-4352-ACD2-8AF8C3F8D1D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927C029-E479-4385-BE85-F9B9CFCB6A7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6067951-A6F7-439A-A3F9-FF81A822104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85B9BDB-482A-4F86-8B57-EBE379D6603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2454DF3-F20D-489A-BB1F-77788CC7D12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99C7400-C780-4871-B83C-9F627D33B02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32C934C-0584-4D4D-AA53-9CC06A3D90B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A0B531F-3079-4EBA-8216-EC586CD73F3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 Ayurveda Recommendation System 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A Full-Stack Development Project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Business &amp; Practical Use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Helps users find Ayurvedic medicines for diseases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Easy management of medicines and diseases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Can be extended to include user recommendations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Potential for commercial use in Ayurveda e-commerce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Scalable for integration with telemedicine services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1736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Challenges &amp; Future Scope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Challenges Faced 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Managing relationships in NoSQL database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Secure admin authentication setup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Future Scope: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Adding AI-based recommendations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Implementing user authentication &amp; feedback system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Deploying to cloud for better scalability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Conclusion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74120" y="138816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Successfully implemented a backend for managing Ayurvedic medicines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Provides structured APIs for admin control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Scalable for future enhancements and commercialization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2592000" indent="0" defTabSz="457200">
              <a:lnSpc>
                <a:spcPct val="100000"/>
              </a:lnSpc>
              <a:spcBef>
                <a:spcPts val="283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Thank You!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600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The E Ayurveda Recommendation System is designed to manage diseases and medicines efficiently and suggest medicines for the diseases.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It provides API endpoints for: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Admin authentication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Disease management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Medicine management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Built using Node.js, Express.js, and MongoDB.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Project Structure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Key Directories: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controllers/: Handles business logic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models/: Defines MongoDB schemas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routes/: API endpoints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middleware/: Authentication handling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Main File: app.js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Database: MongoDB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Key Features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Admin authentication with session-based login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CRUD operations for diseases and medicines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Medicines linked to diseases via MongoDB relations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Secure API with authentication middleware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Error handling for robust performance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API Endpoints Overview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96840" y="1416960"/>
            <a:ext cx="8903160" cy="524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1. Admin Routes: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POST /login → Admin login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490680" y="2880000"/>
            <a:ext cx="3469320" cy="286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 txBox="1"/>
          <p:nvPr/>
        </p:nvSpPr>
        <p:spPr>
          <a:xfrm>
            <a:off x="180000" y="35280"/>
            <a:ext cx="8964000" cy="662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-GET /logout → Admin logout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2. Disease Routes: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POST /add → Add disease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365040" y="540000"/>
            <a:ext cx="3414960" cy="250992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3960000" y="3692160"/>
            <a:ext cx="3420000" cy="278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 txBox="1"/>
          <p:nvPr/>
        </p:nvSpPr>
        <p:spPr>
          <a:xfrm>
            <a:off x="21240" y="0"/>
            <a:ext cx="9122760" cy="66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GET / → Retrieve all diseases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PUT /:name → Update disease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80000" y="511200"/>
            <a:ext cx="3240000" cy="279180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180000" y="4320000"/>
            <a:ext cx="3117960" cy="230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 txBox="1"/>
          <p:nvPr/>
        </p:nvSpPr>
        <p:spPr>
          <a:xfrm>
            <a:off x="0" y="0"/>
            <a:ext cx="9144000" cy="61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DELETE /:name → Remove disease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3. Medicine Routes: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Similar to disease routes but linked to diseases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80000" y="900000"/>
            <a:ext cx="2984040" cy="323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10760" y="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Technology Stack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10760" y="105444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Backend : Node.js, Express.js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Database : MongoDB, Mongoose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Authentication : express-session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Error Handling : Custom middleware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Deployment : Runs on localhost (can be extended to cloud)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2025-03-26T22:08:43Z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