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dirty="0" err="1"/>
              <a:t>IoT</a:t>
            </a:r>
            <a:r>
              <a:rPr lang="en-GB" dirty="0"/>
              <a:t> based </a:t>
            </a:r>
            <a:br>
              <a:rPr lang="en-GB" dirty="0"/>
            </a:br>
            <a:r>
              <a:rPr lang="en-GB" dirty="0"/>
              <a:t>Home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7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is </a:t>
            </a:r>
            <a:r>
              <a:rPr lang="en-GB" sz="4000" dirty="0" err="1"/>
              <a:t>IoT</a:t>
            </a:r>
            <a:r>
              <a:rPr lang="en-GB"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The Internet of Things (</a:t>
            </a:r>
            <a:r>
              <a:rPr lang="en-GB" sz="2000" dirty="0" err="1"/>
              <a:t>IoT</a:t>
            </a:r>
            <a:r>
              <a:rPr lang="en-GB" sz="2000" dirty="0"/>
              <a:t>) is the network of physical objects or "things" embedded with electronics, software, sensors, and network connectivity, which enables these objects to collect and exchange data.</a:t>
            </a:r>
          </a:p>
          <a:p>
            <a:r>
              <a:rPr lang="en-GB" sz="2000" dirty="0"/>
              <a:t>A “Thing” in the context of the Internet of things (</a:t>
            </a:r>
            <a:r>
              <a:rPr lang="en-GB" sz="2000" dirty="0" err="1"/>
              <a:t>IoT</a:t>
            </a:r>
            <a:r>
              <a:rPr lang="en-GB" sz="2000" dirty="0"/>
              <a:t>), is an entity or physical object that has a Unique identifier, an embedded system and the ability to </a:t>
            </a:r>
            <a:r>
              <a:rPr lang="en-GB" sz="2000" dirty="0" err="1"/>
              <a:t>transferdataovera</a:t>
            </a:r>
            <a:r>
              <a:rPr lang="en-GB" sz="2000" dirty="0"/>
              <a:t> network. </a:t>
            </a:r>
          </a:p>
          <a:p>
            <a:r>
              <a:rPr lang="en-GB" sz="2000" dirty="0"/>
              <a:t> Heart monitoring implants ,Biochip </a:t>
            </a:r>
            <a:r>
              <a:rPr lang="en-GB" sz="2000" dirty="0" err="1"/>
              <a:t>transponderson</a:t>
            </a:r>
            <a:r>
              <a:rPr lang="en-GB" sz="2000" dirty="0"/>
              <a:t> farm animals, </a:t>
            </a:r>
            <a:r>
              <a:rPr lang="en-GB" sz="2000" dirty="0" err="1"/>
              <a:t>Automobileswith</a:t>
            </a:r>
            <a:r>
              <a:rPr lang="en-GB" sz="2000" dirty="0"/>
              <a:t> built-in sensors , DNA analysis devices &amp; </a:t>
            </a:r>
            <a:r>
              <a:rPr lang="en-GB" sz="2000" dirty="0" err="1"/>
              <a:t>OtherWearbles</a:t>
            </a:r>
            <a:r>
              <a:rPr lang="en-GB" sz="2000" dirty="0"/>
              <a:t> etc. </a:t>
            </a:r>
          </a:p>
          <a:p>
            <a:r>
              <a:rPr lang="en-GB" sz="2000" dirty="0"/>
              <a:t>These devices collect useful data with the help of various existing technologies and then autonomously flow </a:t>
            </a:r>
            <a:r>
              <a:rPr lang="en-GB" sz="2000" dirty="0" err="1"/>
              <a:t>thedata</a:t>
            </a:r>
            <a:r>
              <a:rPr lang="en-GB" sz="2000" dirty="0"/>
              <a:t> between </a:t>
            </a:r>
            <a:r>
              <a:rPr lang="en-GB" sz="2000" dirty="0" err="1"/>
              <a:t>otherdevices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5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MQTT</a:t>
            </a:r>
          </a:p>
          <a:p>
            <a:r>
              <a:rPr lang="en-GB" sz="2000" dirty="0"/>
              <a:t>Big-Data</a:t>
            </a:r>
          </a:p>
          <a:p>
            <a:r>
              <a:rPr lang="en-GB" sz="2000" dirty="0"/>
              <a:t>M-2-M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50" y="287979"/>
            <a:ext cx="5447168" cy="57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24162"/>
          </a:xfrm>
        </p:spPr>
        <p:txBody>
          <a:bodyPr>
            <a:normAutofit/>
          </a:bodyPr>
          <a:lstStyle/>
          <a:p>
            <a:r>
              <a:rPr lang="en-GB" dirty="0"/>
              <a:t>Message Queuing Telemetry Transport</a:t>
            </a:r>
          </a:p>
          <a:p>
            <a:r>
              <a:rPr lang="en-GB" dirty="0"/>
              <a:t>It is use to communicate </a:t>
            </a:r>
            <a:r>
              <a:rPr lang="en-GB" dirty="0" err="1"/>
              <a:t>beytween</a:t>
            </a:r>
            <a:r>
              <a:rPr lang="en-GB" dirty="0"/>
              <a:t> devices which are connected through the Internet</a:t>
            </a:r>
          </a:p>
          <a:p>
            <a:r>
              <a:rPr lang="en-GB" dirty="0"/>
              <a:t>MQTT contain 4 basic things:</a:t>
            </a:r>
          </a:p>
          <a:p>
            <a:pPr marL="0" indent="0">
              <a:buNone/>
            </a:pPr>
            <a:r>
              <a:rPr lang="en-GB" dirty="0"/>
              <a:t>		1. Publisher/Subscriber</a:t>
            </a:r>
          </a:p>
          <a:p>
            <a:pPr marL="0" indent="0">
              <a:buNone/>
            </a:pPr>
            <a:r>
              <a:rPr lang="en-GB" dirty="0"/>
              <a:t>		2. Message</a:t>
            </a:r>
          </a:p>
          <a:p>
            <a:pPr marL="0" indent="0">
              <a:buNone/>
            </a:pPr>
            <a:r>
              <a:rPr lang="en-GB" dirty="0"/>
              <a:t>		3. Topics</a:t>
            </a:r>
          </a:p>
          <a:p>
            <a:pPr marL="0" indent="0">
              <a:buNone/>
            </a:pPr>
            <a:r>
              <a:rPr lang="en-GB" dirty="0"/>
              <a:t> 		4. Broker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7447" cy="1320800"/>
          </a:xfrm>
        </p:spPr>
        <p:txBody>
          <a:bodyPr/>
          <a:lstStyle/>
          <a:p>
            <a:r>
              <a:rPr lang="en-GB" dirty="0"/>
              <a:t>Network Interface: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7433" r="15632"/>
          <a:stretch/>
        </p:blipFill>
        <p:spPr>
          <a:xfrm>
            <a:off x="1249547" y="1421396"/>
            <a:ext cx="7470347" cy="5178582"/>
          </a:xfrm>
        </p:spPr>
      </p:pic>
    </p:spTree>
    <p:extLst>
      <p:ext uri="{BB962C8B-B14F-4D97-AF65-F5344CB8AC3E}">
        <p14:creationId xmlns:p14="http://schemas.microsoft.com/office/powerpoint/2010/main" val="1691862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156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Basic IoT based  Home Automation</vt:lpstr>
      <vt:lpstr>What is IoT?</vt:lpstr>
      <vt:lpstr>Subtopics</vt:lpstr>
      <vt:lpstr>MQTT</vt:lpstr>
      <vt:lpstr>Network Interface: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IoT based  Home Automation</dc:title>
  <dc:creator>Dharm Patel</dc:creator>
  <cp:lastModifiedBy>Rutvij Shah</cp:lastModifiedBy>
  <cp:revision>6</cp:revision>
  <dcterms:created xsi:type="dcterms:W3CDTF">2019-03-01T17:24:55Z</dcterms:created>
  <dcterms:modified xsi:type="dcterms:W3CDTF">2019-08-16T12:46:37Z</dcterms:modified>
</cp:coreProperties>
</file>