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0C1F3-3F78-4EB7-AEC1-0BE1FCAB91F4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96308-CA1F-45FF-9B58-8D6AD5E758DC}">
      <dgm:prSet phldrT="[Text]"/>
      <dgm:spPr/>
      <dgm:t>
        <a:bodyPr/>
        <a:lstStyle/>
        <a:p>
          <a:r>
            <a:rPr lang="en-US" dirty="0"/>
            <a:t>Control Device</a:t>
          </a:r>
        </a:p>
        <a:p>
          <a:r>
            <a:rPr lang="en-US" dirty="0"/>
            <a:t>(Client)</a:t>
          </a:r>
        </a:p>
        <a:p>
          <a:r>
            <a:rPr lang="en-US" dirty="0" err="1"/>
            <a:t>Eg.</a:t>
          </a:r>
          <a:r>
            <a:rPr lang="en-US" dirty="0"/>
            <a:t> Google Assistant</a:t>
          </a:r>
        </a:p>
      </dgm:t>
    </dgm:pt>
    <dgm:pt modelId="{C7E0BE81-BDBF-435A-9F48-8420998AA004}" type="parTrans" cxnId="{21F9005C-FF6D-48CD-A3CA-89600D193326}">
      <dgm:prSet/>
      <dgm:spPr/>
      <dgm:t>
        <a:bodyPr/>
        <a:lstStyle/>
        <a:p>
          <a:endParaRPr lang="en-US"/>
        </a:p>
      </dgm:t>
    </dgm:pt>
    <dgm:pt modelId="{30C0E706-C423-4364-BF39-97E853B32A4B}" type="sibTrans" cxnId="{21F9005C-FF6D-48CD-A3CA-89600D193326}">
      <dgm:prSet/>
      <dgm:spPr/>
      <dgm:t>
        <a:bodyPr/>
        <a:lstStyle/>
        <a:p>
          <a:endParaRPr lang="en-US"/>
        </a:p>
      </dgm:t>
    </dgm:pt>
    <dgm:pt modelId="{B7AF03A9-F034-4619-A4F1-B16CC56D0241}">
      <dgm:prSet phldrT="[Text]"/>
      <dgm:spPr/>
      <dgm:t>
        <a:bodyPr/>
        <a:lstStyle/>
        <a:p>
          <a:r>
            <a:rPr lang="en-US" dirty="0"/>
            <a:t>Dashboard</a:t>
          </a:r>
        </a:p>
        <a:p>
          <a:r>
            <a:rPr lang="en-US" dirty="0"/>
            <a:t>(Broker)</a:t>
          </a:r>
        </a:p>
      </dgm:t>
    </dgm:pt>
    <dgm:pt modelId="{D4510947-D8C7-4F10-BFF9-4FAD8BE1E749}" type="parTrans" cxnId="{A6FB1049-370E-4DE5-AA46-474D7A016BF9}">
      <dgm:prSet/>
      <dgm:spPr/>
      <dgm:t>
        <a:bodyPr/>
        <a:lstStyle/>
        <a:p>
          <a:endParaRPr lang="en-US"/>
        </a:p>
      </dgm:t>
    </dgm:pt>
    <dgm:pt modelId="{163359D8-61EF-4E6D-9922-65DD6164A998}" type="sibTrans" cxnId="{A6FB1049-370E-4DE5-AA46-474D7A016BF9}">
      <dgm:prSet/>
      <dgm:spPr/>
      <dgm:t>
        <a:bodyPr/>
        <a:lstStyle/>
        <a:p>
          <a:endParaRPr lang="en-US"/>
        </a:p>
      </dgm:t>
    </dgm:pt>
    <dgm:pt modelId="{D11772AF-6E70-41D1-9E51-364113450071}">
      <dgm:prSet phldrT="[Text]"/>
      <dgm:spPr/>
      <dgm:t>
        <a:bodyPr/>
        <a:lstStyle/>
        <a:p>
          <a:r>
            <a:rPr lang="en-US" dirty="0"/>
            <a:t>Receiving Subscriber</a:t>
          </a:r>
        </a:p>
        <a:p>
          <a:r>
            <a:rPr lang="en-US" dirty="0"/>
            <a:t>(Client)</a:t>
          </a:r>
        </a:p>
        <a:p>
          <a:r>
            <a:rPr lang="en-US" dirty="0" err="1"/>
            <a:t>Eg.</a:t>
          </a:r>
          <a:r>
            <a:rPr lang="en-US" dirty="0"/>
            <a:t> </a:t>
          </a:r>
          <a:r>
            <a:rPr lang="en-US" dirty="0" err="1"/>
            <a:t>NodeMCU</a:t>
          </a:r>
          <a:endParaRPr lang="en-US" dirty="0"/>
        </a:p>
      </dgm:t>
    </dgm:pt>
    <dgm:pt modelId="{5AEFB018-1F49-49DF-B12B-D8DC86D9E5D0}" type="parTrans" cxnId="{6C2F9422-026D-4F1E-BF38-CFB9D8E4EA48}">
      <dgm:prSet/>
      <dgm:spPr/>
      <dgm:t>
        <a:bodyPr/>
        <a:lstStyle/>
        <a:p>
          <a:endParaRPr lang="en-US"/>
        </a:p>
      </dgm:t>
    </dgm:pt>
    <dgm:pt modelId="{F661F1C8-97E2-4487-B122-AE6605DADC5D}" type="sibTrans" cxnId="{6C2F9422-026D-4F1E-BF38-CFB9D8E4EA48}">
      <dgm:prSet/>
      <dgm:spPr/>
      <dgm:t>
        <a:bodyPr/>
        <a:lstStyle/>
        <a:p>
          <a:endParaRPr lang="en-US"/>
        </a:p>
      </dgm:t>
    </dgm:pt>
    <dgm:pt modelId="{3DE94F5D-A231-4FB6-9B5F-B3A17615B6B5}">
      <dgm:prSet phldrT="[Text]"/>
      <dgm:spPr/>
      <dgm:t>
        <a:bodyPr/>
        <a:lstStyle/>
        <a:p>
          <a:r>
            <a:rPr lang="en-US" dirty="0"/>
            <a:t>Relay</a:t>
          </a:r>
        </a:p>
      </dgm:t>
    </dgm:pt>
    <dgm:pt modelId="{DB06A050-C4C2-4411-AC74-BDDC835FFCCC}" type="parTrans" cxnId="{70C4BC03-AA0D-4E5E-92BA-7339A8EFDD3C}">
      <dgm:prSet/>
      <dgm:spPr/>
      <dgm:t>
        <a:bodyPr/>
        <a:lstStyle/>
        <a:p>
          <a:endParaRPr lang="en-US"/>
        </a:p>
      </dgm:t>
    </dgm:pt>
    <dgm:pt modelId="{7C44650C-8208-47CA-83FA-A6DC65D1C2E5}" type="sibTrans" cxnId="{70C4BC03-AA0D-4E5E-92BA-7339A8EFDD3C}">
      <dgm:prSet/>
      <dgm:spPr/>
      <dgm:t>
        <a:bodyPr/>
        <a:lstStyle/>
        <a:p>
          <a:endParaRPr lang="en-US"/>
        </a:p>
      </dgm:t>
    </dgm:pt>
    <dgm:pt modelId="{89DE877D-01BC-40B1-AC1E-5354AC43DC7F}">
      <dgm:prSet phldrT="[Text]"/>
      <dgm:spPr/>
      <dgm:t>
        <a:bodyPr/>
        <a:lstStyle/>
        <a:p>
          <a:r>
            <a:rPr lang="en-US" dirty="0"/>
            <a:t>Particular Switch/Sensor</a:t>
          </a:r>
        </a:p>
      </dgm:t>
    </dgm:pt>
    <dgm:pt modelId="{DB71FEC6-556F-44A6-AF38-5E99014A3DD0}" type="parTrans" cxnId="{2B6BDC0D-54B2-419B-9155-354D2ED665E2}">
      <dgm:prSet/>
      <dgm:spPr/>
      <dgm:t>
        <a:bodyPr/>
        <a:lstStyle/>
        <a:p>
          <a:endParaRPr lang="en-US"/>
        </a:p>
      </dgm:t>
    </dgm:pt>
    <dgm:pt modelId="{CE3BCDB2-8A66-4905-9DD8-4C6737E39020}" type="sibTrans" cxnId="{2B6BDC0D-54B2-419B-9155-354D2ED665E2}">
      <dgm:prSet/>
      <dgm:spPr/>
      <dgm:t>
        <a:bodyPr/>
        <a:lstStyle/>
        <a:p>
          <a:endParaRPr lang="en-US"/>
        </a:p>
      </dgm:t>
    </dgm:pt>
    <dgm:pt modelId="{F2D1464F-228B-4D06-A899-86F959B9E379}" type="pres">
      <dgm:prSet presAssocID="{3FA0C1F3-3F78-4EB7-AEC1-0BE1FCAB91F4}" presName="Name0" presStyleCnt="0">
        <dgm:presLayoutVars>
          <dgm:dir/>
          <dgm:resizeHandles val="exact"/>
        </dgm:presLayoutVars>
      </dgm:prSet>
      <dgm:spPr/>
    </dgm:pt>
    <dgm:pt modelId="{0A12784A-24C3-4027-B70F-284E92F08EA3}" type="pres">
      <dgm:prSet presAssocID="{BDF96308-CA1F-45FF-9B58-8D6AD5E758DC}" presName="node" presStyleLbl="node1" presStyleIdx="0" presStyleCnt="5">
        <dgm:presLayoutVars>
          <dgm:bulletEnabled val="1"/>
        </dgm:presLayoutVars>
      </dgm:prSet>
      <dgm:spPr/>
    </dgm:pt>
    <dgm:pt modelId="{199EF762-A938-475D-AE11-3AFDE2DBB2A2}" type="pres">
      <dgm:prSet presAssocID="{30C0E706-C423-4364-BF39-97E853B32A4B}" presName="sibTrans" presStyleLbl="sibTrans1D1" presStyleIdx="0" presStyleCnt="4"/>
      <dgm:spPr/>
    </dgm:pt>
    <dgm:pt modelId="{CCE590DF-99A3-4519-B8AA-11C4D5DB5097}" type="pres">
      <dgm:prSet presAssocID="{30C0E706-C423-4364-BF39-97E853B32A4B}" presName="connectorText" presStyleLbl="sibTrans1D1" presStyleIdx="0" presStyleCnt="4"/>
      <dgm:spPr/>
    </dgm:pt>
    <dgm:pt modelId="{34486A39-4B38-482A-B08A-8F12AE98F37F}" type="pres">
      <dgm:prSet presAssocID="{B7AF03A9-F034-4619-A4F1-B16CC56D0241}" presName="node" presStyleLbl="node1" presStyleIdx="1" presStyleCnt="5">
        <dgm:presLayoutVars>
          <dgm:bulletEnabled val="1"/>
        </dgm:presLayoutVars>
      </dgm:prSet>
      <dgm:spPr/>
    </dgm:pt>
    <dgm:pt modelId="{F91864C1-D5F4-4E58-9E58-BA203A2E2EFC}" type="pres">
      <dgm:prSet presAssocID="{163359D8-61EF-4E6D-9922-65DD6164A998}" presName="sibTrans" presStyleLbl="sibTrans1D1" presStyleIdx="1" presStyleCnt="4"/>
      <dgm:spPr/>
    </dgm:pt>
    <dgm:pt modelId="{AFB5475A-5BDF-4EA1-8961-BCDB093315B9}" type="pres">
      <dgm:prSet presAssocID="{163359D8-61EF-4E6D-9922-65DD6164A998}" presName="connectorText" presStyleLbl="sibTrans1D1" presStyleIdx="1" presStyleCnt="4"/>
      <dgm:spPr/>
    </dgm:pt>
    <dgm:pt modelId="{8A693EE6-D76C-452A-B219-B5F9EF04332E}" type="pres">
      <dgm:prSet presAssocID="{D11772AF-6E70-41D1-9E51-364113450071}" presName="node" presStyleLbl="node1" presStyleIdx="2" presStyleCnt="5">
        <dgm:presLayoutVars>
          <dgm:bulletEnabled val="1"/>
        </dgm:presLayoutVars>
      </dgm:prSet>
      <dgm:spPr/>
    </dgm:pt>
    <dgm:pt modelId="{6CDC4A88-4B92-43DB-AC5F-E4B7720F772B}" type="pres">
      <dgm:prSet presAssocID="{F661F1C8-97E2-4487-B122-AE6605DADC5D}" presName="sibTrans" presStyleLbl="sibTrans1D1" presStyleIdx="2" presStyleCnt="4"/>
      <dgm:spPr/>
    </dgm:pt>
    <dgm:pt modelId="{3C84D757-4CDE-4FE4-BFF9-D96161DC349B}" type="pres">
      <dgm:prSet presAssocID="{F661F1C8-97E2-4487-B122-AE6605DADC5D}" presName="connectorText" presStyleLbl="sibTrans1D1" presStyleIdx="2" presStyleCnt="4"/>
      <dgm:spPr/>
    </dgm:pt>
    <dgm:pt modelId="{AAE7F4FB-ABBC-4FC1-AEE6-54DCA84CD3FD}" type="pres">
      <dgm:prSet presAssocID="{3DE94F5D-A231-4FB6-9B5F-B3A17615B6B5}" presName="node" presStyleLbl="node1" presStyleIdx="3" presStyleCnt="5">
        <dgm:presLayoutVars>
          <dgm:bulletEnabled val="1"/>
        </dgm:presLayoutVars>
      </dgm:prSet>
      <dgm:spPr/>
    </dgm:pt>
    <dgm:pt modelId="{F69B6A42-E8BB-4430-BEB1-3EAED0EE0A0F}" type="pres">
      <dgm:prSet presAssocID="{7C44650C-8208-47CA-83FA-A6DC65D1C2E5}" presName="sibTrans" presStyleLbl="sibTrans1D1" presStyleIdx="3" presStyleCnt="4"/>
      <dgm:spPr/>
    </dgm:pt>
    <dgm:pt modelId="{C5E5137E-9CC5-4584-AD5A-FF9B81135366}" type="pres">
      <dgm:prSet presAssocID="{7C44650C-8208-47CA-83FA-A6DC65D1C2E5}" presName="connectorText" presStyleLbl="sibTrans1D1" presStyleIdx="3" presStyleCnt="4"/>
      <dgm:spPr/>
    </dgm:pt>
    <dgm:pt modelId="{F92A26C3-19E0-4F8A-94F4-FAE300A28AFB}" type="pres">
      <dgm:prSet presAssocID="{89DE877D-01BC-40B1-AC1E-5354AC43DC7F}" presName="node" presStyleLbl="node1" presStyleIdx="4" presStyleCnt="5">
        <dgm:presLayoutVars>
          <dgm:bulletEnabled val="1"/>
        </dgm:presLayoutVars>
      </dgm:prSet>
      <dgm:spPr/>
    </dgm:pt>
  </dgm:ptLst>
  <dgm:cxnLst>
    <dgm:cxn modelId="{70C4BC03-AA0D-4E5E-92BA-7339A8EFDD3C}" srcId="{3FA0C1F3-3F78-4EB7-AEC1-0BE1FCAB91F4}" destId="{3DE94F5D-A231-4FB6-9B5F-B3A17615B6B5}" srcOrd="3" destOrd="0" parTransId="{DB06A050-C4C2-4411-AC74-BDDC835FFCCC}" sibTransId="{7C44650C-8208-47CA-83FA-A6DC65D1C2E5}"/>
    <dgm:cxn modelId="{2B6BDC0D-54B2-419B-9155-354D2ED665E2}" srcId="{3FA0C1F3-3F78-4EB7-AEC1-0BE1FCAB91F4}" destId="{89DE877D-01BC-40B1-AC1E-5354AC43DC7F}" srcOrd="4" destOrd="0" parTransId="{DB71FEC6-556F-44A6-AF38-5E99014A3DD0}" sibTransId="{CE3BCDB2-8A66-4905-9DD8-4C6737E39020}"/>
    <dgm:cxn modelId="{17575D14-24A8-4919-864A-397C70450035}" type="presOf" srcId="{163359D8-61EF-4E6D-9922-65DD6164A998}" destId="{AFB5475A-5BDF-4EA1-8961-BCDB093315B9}" srcOrd="1" destOrd="0" presId="urn:microsoft.com/office/officeart/2005/8/layout/bProcess3"/>
    <dgm:cxn modelId="{EEAC6214-C33A-4507-BC9A-736214A81D47}" type="presOf" srcId="{30C0E706-C423-4364-BF39-97E853B32A4B}" destId="{CCE590DF-99A3-4519-B8AA-11C4D5DB5097}" srcOrd="1" destOrd="0" presId="urn:microsoft.com/office/officeart/2005/8/layout/bProcess3"/>
    <dgm:cxn modelId="{03232B22-748A-4DE2-AD16-C5C028EFF48C}" type="presOf" srcId="{7C44650C-8208-47CA-83FA-A6DC65D1C2E5}" destId="{F69B6A42-E8BB-4430-BEB1-3EAED0EE0A0F}" srcOrd="0" destOrd="0" presId="urn:microsoft.com/office/officeart/2005/8/layout/bProcess3"/>
    <dgm:cxn modelId="{6C2F9422-026D-4F1E-BF38-CFB9D8E4EA48}" srcId="{3FA0C1F3-3F78-4EB7-AEC1-0BE1FCAB91F4}" destId="{D11772AF-6E70-41D1-9E51-364113450071}" srcOrd="2" destOrd="0" parTransId="{5AEFB018-1F49-49DF-B12B-D8DC86D9E5D0}" sibTransId="{F661F1C8-97E2-4487-B122-AE6605DADC5D}"/>
    <dgm:cxn modelId="{3041D236-648D-4271-BE9B-A61478204E62}" type="presOf" srcId="{30C0E706-C423-4364-BF39-97E853B32A4B}" destId="{199EF762-A938-475D-AE11-3AFDE2DBB2A2}" srcOrd="0" destOrd="0" presId="urn:microsoft.com/office/officeart/2005/8/layout/bProcess3"/>
    <dgm:cxn modelId="{21F9005C-FF6D-48CD-A3CA-89600D193326}" srcId="{3FA0C1F3-3F78-4EB7-AEC1-0BE1FCAB91F4}" destId="{BDF96308-CA1F-45FF-9B58-8D6AD5E758DC}" srcOrd="0" destOrd="0" parTransId="{C7E0BE81-BDBF-435A-9F48-8420998AA004}" sibTransId="{30C0E706-C423-4364-BF39-97E853B32A4B}"/>
    <dgm:cxn modelId="{A6FB1049-370E-4DE5-AA46-474D7A016BF9}" srcId="{3FA0C1F3-3F78-4EB7-AEC1-0BE1FCAB91F4}" destId="{B7AF03A9-F034-4619-A4F1-B16CC56D0241}" srcOrd="1" destOrd="0" parTransId="{D4510947-D8C7-4F10-BFF9-4FAD8BE1E749}" sibTransId="{163359D8-61EF-4E6D-9922-65DD6164A998}"/>
    <dgm:cxn modelId="{3AD6A96C-9ED4-4304-B7D8-D1A118F3A625}" type="presOf" srcId="{163359D8-61EF-4E6D-9922-65DD6164A998}" destId="{F91864C1-D5F4-4E58-9E58-BA203A2E2EFC}" srcOrd="0" destOrd="0" presId="urn:microsoft.com/office/officeart/2005/8/layout/bProcess3"/>
    <dgm:cxn modelId="{1913D96E-B987-4495-AD4B-7A744E5D82F6}" type="presOf" srcId="{3FA0C1F3-3F78-4EB7-AEC1-0BE1FCAB91F4}" destId="{F2D1464F-228B-4D06-A899-86F959B9E379}" srcOrd="0" destOrd="0" presId="urn:microsoft.com/office/officeart/2005/8/layout/bProcess3"/>
    <dgm:cxn modelId="{B0474E59-F88A-4DB9-9BB1-D654939D9682}" type="presOf" srcId="{3DE94F5D-A231-4FB6-9B5F-B3A17615B6B5}" destId="{AAE7F4FB-ABBC-4FC1-AEE6-54DCA84CD3FD}" srcOrd="0" destOrd="0" presId="urn:microsoft.com/office/officeart/2005/8/layout/bProcess3"/>
    <dgm:cxn modelId="{7D7E6596-702F-426E-877D-ACB590D0E51C}" type="presOf" srcId="{D11772AF-6E70-41D1-9E51-364113450071}" destId="{8A693EE6-D76C-452A-B219-B5F9EF04332E}" srcOrd="0" destOrd="0" presId="urn:microsoft.com/office/officeart/2005/8/layout/bProcess3"/>
    <dgm:cxn modelId="{CD5E8FB2-77BB-42CE-B27F-EFD613F4088F}" type="presOf" srcId="{B7AF03A9-F034-4619-A4F1-B16CC56D0241}" destId="{34486A39-4B38-482A-B08A-8F12AE98F37F}" srcOrd="0" destOrd="0" presId="urn:microsoft.com/office/officeart/2005/8/layout/bProcess3"/>
    <dgm:cxn modelId="{CDDB0DCC-B9F6-49A6-8440-80D38F0DF07F}" type="presOf" srcId="{F661F1C8-97E2-4487-B122-AE6605DADC5D}" destId="{6CDC4A88-4B92-43DB-AC5F-E4B7720F772B}" srcOrd="0" destOrd="0" presId="urn:microsoft.com/office/officeart/2005/8/layout/bProcess3"/>
    <dgm:cxn modelId="{BCF93CD0-21C4-4D54-BBD7-C3D9AC9F3F44}" type="presOf" srcId="{BDF96308-CA1F-45FF-9B58-8D6AD5E758DC}" destId="{0A12784A-24C3-4027-B70F-284E92F08EA3}" srcOrd="0" destOrd="0" presId="urn:microsoft.com/office/officeart/2005/8/layout/bProcess3"/>
    <dgm:cxn modelId="{148F25D3-6709-4AF8-AD04-670626B35522}" type="presOf" srcId="{89DE877D-01BC-40B1-AC1E-5354AC43DC7F}" destId="{F92A26C3-19E0-4F8A-94F4-FAE300A28AFB}" srcOrd="0" destOrd="0" presId="urn:microsoft.com/office/officeart/2005/8/layout/bProcess3"/>
    <dgm:cxn modelId="{BB4E6BDC-244C-497C-ACA0-52292598F8C9}" type="presOf" srcId="{F661F1C8-97E2-4487-B122-AE6605DADC5D}" destId="{3C84D757-4CDE-4FE4-BFF9-D96161DC349B}" srcOrd="1" destOrd="0" presId="urn:microsoft.com/office/officeart/2005/8/layout/bProcess3"/>
    <dgm:cxn modelId="{83E70AFD-FCEE-49D9-AC16-1512B9322430}" type="presOf" srcId="{7C44650C-8208-47CA-83FA-A6DC65D1C2E5}" destId="{C5E5137E-9CC5-4584-AD5A-FF9B81135366}" srcOrd="1" destOrd="0" presId="urn:microsoft.com/office/officeart/2005/8/layout/bProcess3"/>
    <dgm:cxn modelId="{666E98D3-3B87-4C09-8FF0-5B67D6EBA980}" type="presParOf" srcId="{F2D1464F-228B-4D06-A899-86F959B9E379}" destId="{0A12784A-24C3-4027-B70F-284E92F08EA3}" srcOrd="0" destOrd="0" presId="urn:microsoft.com/office/officeart/2005/8/layout/bProcess3"/>
    <dgm:cxn modelId="{1EBEEC39-80F1-4AA1-AC6B-54A088EB7F26}" type="presParOf" srcId="{F2D1464F-228B-4D06-A899-86F959B9E379}" destId="{199EF762-A938-475D-AE11-3AFDE2DBB2A2}" srcOrd="1" destOrd="0" presId="urn:microsoft.com/office/officeart/2005/8/layout/bProcess3"/>
    <dgm:cxn modelId="{27FA30D3-DCA9-40CC-8787-90210FA9BFAF}" type="presParOf" srcId="{199EF762-A938-475D-AE11-3AFDE2DBB2A2}" destId="{CCE590DF-99A3-4519-B8AA-11C4D5DB5097}" srcOrd="0" destOrd="0" presId="urn:microsoft.com/office/officeart/2005/8/layout/bProcess3"/>
    <dgm:cxn modelId="{6DBFBC8C-C80C-43FE-A422-FD613D5FC07B}" type="presParOf" srcId="{F2D1464F-228B-4D06-A899-86F959B9E379}" destId="{34486A39-4B38-482A-B08A-8F12AE98F37F}" srcOrd="2" destOrd="0" presId="urn:microsoft.com/office/officeart/2005/8/layout/bProcess3"/>
    <dgm:cxn modelId="{91118C13-C97A-4EC1-8AD2-36D10AC90BFB}" type="presParOf" srcId="{F2D1464F-228B-4D06-A899-86F959B9E379}" destId="{F91864C1-D5F4-4E58-9E58-BA203A2E2EFC}" srcOrd="3" destOrd="0" presId="urn:microsoft.com/office/officeart/2005/8/layout/bProcess3"/>
    <dgm:cxn modelId="{3C67489C-BB67-4F6F-BE26-89CFEE21B6FC}" type="presParOf" srcId="{F91864C1-D5F4-4E58-9E58-BA203A2E2EFC}" destId="{AFB5475A-5BDF-4EA1-8961-BCDB093315B9}" srcOrd="0" destOrd="0" presId="urn:microsoft.com/office/officeart/2005/8/layout/bProcess3"/>
    <dgm:cxn modelId="{F685992F-B7C0-44EC-B778-B87C89579F5B}" type="presParOf" srcId="{F2D1464F-228B-4D06-A899-86F959B9E379}" destId="{8A693EE6-D76C-452A-B219-B5F9EF04332E}" srcOrd="4" destOrd="0" presId="urn:microsoft.com/office/officeart/2005/8/layout/bProcess3"/>
    <dgm:cxn modelId="{968603A5-678E-4B51-8598-4CCC3127AEAD}" type="presParOf" srcId="{F2D1464F-228B-4D06-A899-86F959B9E379}" destId="{6CDC4A88-4B92-43DB-AC5F-E4B7720F772B}" srcOrd="5" destOrd="0" presId="urn:microsoft.com/office/officeart/2005/8/layout/bProcess3"/>
    <dgm:cxn modelId="{5D0CD59D-D209-466C-884E-7DC7E5DF688D}" type="presParOf" srcId="{6CDC4A88-4B92-43DB-AC5F-E4B7720F772B}" destId="{3C84D757-4CDE-4FE4-BFF9-D96161DC349B}" srcOrd="0" destOrd="0" presId="urn:microsoft.com/office/officeart/2005/8/layout/bProcess3"/>
    <dgm:cxn modelId="{1FE05660-40C8-44DF-ADD0-B14E83728F8E}" type="presParOf" srcId="{F2D1464F-228B-4D06-A899-86F959B9E379}" destId="{AAE7F4FB-ABBC-4FC1-AEE6-54DCA84CD3FD}" srcOrd="6" destOrd="0" presId="urn:microsoft.com/office/officeart/2005/8/layout/bProcess3"/>
    <dgm:cxn modelId="{75B0338E-98FA-4B59-91A9-0E573B9A406C}" type="presParOf" srcId="{F2D1464F-228B-4D06-A899-86F959B9E379}" destId="{F69B6A42-E8BB-4430-BEB1-3EAED0EE0A0F}" srcOrd="7" destOrd="0" presId="urn:microsoft.com/office/officeart/2005/8/layout/bProcess3"/>
    <dgm:cxn modelId="{0E53D4EE-6188-4B0D-AE05-044EF71452C1}" type="presParOf" srcId="{F69B6A42-E8BB-4430-BEB1-3EAED0EE0A0F}" destId="{C5E5137E-9CC5-4584-AD5A-FF9B81135366}" srcOrd="0" destOrd="0" presId="urn:microsoft.com/office/officeart/2005/8/layout/bProcess3"/>
    <dgm:cxn modelId="{9E34B208-D46B-4CFF-9F5A-81AE7E8EBFAE}" type="presParOf" srcId="{F2D1464F-228B-4D06-A899-86F959B9E379}" destId="{F92A26C3-19E0-4F8A-94F4-FAE300A28AF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EF762-A938-475D-AE11-3AFDE2DBB2A2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716963"/>
        <a:ext cx="27566" cy="5513"/>
      </dsp:txXfrm>
    </dsp:sp>
    <dsp:sp modelId="{0A12784A-24C3-4027-B70F-284E92F08EA3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 Device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(Client)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Eg.</a:t>
          </a:r>
          <a:r>
            <a:rPr lang="en-US" sz="2000" kern="1200" dirty="0"/>
            <a:t> Google Assistant</a:t>
          </a:r>
        </a:p>
      </dsp:txBody>
      <dsp:txXfrm>
        <a:off x="1391205" y="582"/>
        <a:ext cx="2397125" cy="1438275"/>
      </dsp:txXfrm>
    </dsp:sp>
    <dsp:sp modelId="{F91864C1-D5F4-4E58-9E58-BA203A2E2EFC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1694669"/>
        <a:ext cx="149978" cy="5513"/>
      </dsp:txXfrm>
    </dsp:sp>
    <dsp:sp modelId="{34486A39-4B38-482A-B08A-8F12AE98F37F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Dashboard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(Broker)</a:t>
          </a:r>
        </a:p>
      </dsp:txBody>
      <dsp:txXfrm>
        <a:off x="4339669" y="582"/>
        <a:ext cx="2397125" cy="1438275"/>
      </dsp:txXfrm>
    </dsp:sp>
    <dsp:sp modelId="{6CDC4A88-4B92-43DB-AC5F-E4B7720F772B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2706576"/>
        <a:ext cx="27566" cy="5513"/>
      </dsp:txXfrm>
    </dsp:sp>
    <dsp:sp modelId="{8A693EE6-D76C-452A-B219-B5F9EF04332E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Receiving Subscriber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(Client)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Eg.</a:t>
          </a:r>
          <a:r>
            <a:rPr lang="en-US" sz="2000" kern="1200" dirty="0"/>
            <a:t> </a:t>
          </a:r>
          <a:r>
            <a:rPr lang="en-US" sz="2000" kern="1200" dirty="0" err="1"/>
            <a:t>NodeMCU</a:t>
          </a:r>
          <a:endParaRPr lang="en-US" sz="2000" kern="1200" dirty="0"/>
        </a:p>
      </dsp:txBody>
      <dsp:txXfrm>
        <a:off x="1391205" y="1990196"/>
        <a:ext cx="2397125" cy="1438275"/>
      </dsp:txXfrm>
    </dsp:sp>
    <dsp:sp modelId="{F69B6A42-E8BB-4430-BEB1-3EAED0EE0A0F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3684283"/>
        <a:ext cx="149978" cy="5513"/>
      </dsp:txXfrm>
    </dsp:sp>
    <dsp:sp modelId="{AAE7F4FB-ABBC-4FC1-AEE6-54DCA84CD3FD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Relay</a:t>
          </a:r>
        </a:p>
      </dsp:txBody>
      <dsp:txXfrm>
        <a:off x="4339669" y="1990196"/>
        <a:ext cx="2397125" cy="1438275"/>
      </dsp:txXfrm>
    </dsp:sp>
    <dsp:sp modelId="{F92A26C3-19E0-4F8A-94F4-FAE300A28AFB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Particular Switch/Sensor</a:t>
          </a:r>
        </a:p>
      </dsp:txBody>
      <dsp:txXfrm>
        <a:off x="1391205" y="3979809"/>
        <a:ext cx="2397125" cy="143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5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8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A1C593-65D0-4073-BCC9-577B9352EA97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omeAutomation/HomeAutomation_wo_DHT11/HomeAutomation_except_DHT11/HomeAutomation_except_DHT11.in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Automation using Node MCU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819E-C912-40B5-B357-61719917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Logic 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AE6F6A-4442-459D-AC52-8F1C9A7A6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669916"/>
              </p:ext>
            </p:extLst>
          </p:nvPr>
        </p:nvGraphicFramePr>
        <p:xfrm>
          <a:off x="4339772" y="8241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09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83355-6633-4668-93ED-0FF33B379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t="17433" r="15632"/>
          <a:stretch/>
        </p:blipFill>
        <p:spPr>
          <a:xfrm>
            <a:off x="1249547" y="130629"/>
            <a:ext cx="9332339" cy="6469349"/>
          </a:xfrm>
        </p:spPr>
      </p:pic>
    </p:spTree>
    <p:extLst>
      <p:ext uri="{BB962C8B-B14F-4D97-AF65-F5344CB8AC3E}">
        <p14:creationId xmlns:p14="http://schemas.microsoft.com/office/powerpoint/2010/main" val="175756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3C06-7244-465C-8C7D-F1B124F9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Adafruit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297A-53BB-49F3-A090-F94AC6D3C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1)  io.adafruit.com</a:t>
            </a:r>
          </a:p>
          <a:p>
            <a:r>
              <a:rPr lang="en-US" sz="2800" dirty="0"/>
              <a:t>2) Create account</a:t>
            </a:r>
          </a:p>
          <a:p>
            <a:r>
              <a:rPr lang="en-US" sz="2800" dirty="0"/>
              <a:t>3) Create dashboard</a:t>
            </a:r>
          </a:p>
          <a:p>
            <a:r>
              <a:rPr lang="en-US" sz="2800" dirty="0"/>
              <a:t>4) Copy KEY.</a:t>
            </a:r>
          </a:p>
        </p:txBody>
      </p:sp>
    </p:spTree>
    <p:extLst>
      <p:ext uri="{BB962C8B-B14F-4D97-AF65-F5344CB8AC3E}">
        <p14:creationId xmlns:p14="http://schemas.microsoft.com/office/powerpoint/2010/main" val="158653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06A2-91AB-4912-8C73-F44C9C63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Home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09D9-A0CD-458B-B76E-E11AAE76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Code:</a:t>
            </a:r>
            <a:r>
              <a:rPr lang="en-US" dirty="0"/>
              <a:t> </a:t>
            </a:r>
            <a:r>
              <a:rPr lang="en-US" dirty="0" err="1">
                <a:hlinkClick r:id="rId2" action="ppaction://hlinkfile"/>
              </a:rPr>
              <a:t>HomeAutomation</a:t>
            </a:r>
            <a:r>
              <a:rPr lang="en-US" dirty="0">
                <a:hlinkClick r:id="rId2" action="ppaction://hlinkfile"/>
              </a:rPr>
              <a:t>\HomeAutomation_wo_DHT11\HomeAutomation_except_DHT11\HomeAutomation_except_DHT11.ino</a:t>
            </a:r>
            <a:endParaRPr lang="en-US" dirty="0"/>
          </a:p>
          <a:p>
            <a:r>
              <a:rPr lang="en-US" dirty="0"/>
              <a:t>1) Change Wi-fi SSID and Password</a:t>
            </a:r>
          </a:p>
          <a:p>
            <a:r>
              <a:rPr lang="en-US" dirty="0"/>
              <a:t>2) Change AIO username and key.</a:t>
            </a:r>
          </a:p>
          <a:p>
            <a:r>
              <a:rPr lang="en-US" dirty="0"/>
              <a:t>3) Change name of the feeds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356759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0C6D-1B55-4940-BCEE-EA4B8EB2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1A636D-1303-4D6C-AF20-9623A8501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928" y="975360"/>
            <a:ext cx="8756354" cy="5451566"/>
          </a:xfrm>
        </p:spPr>
      </p:pic>
    </p:spTree>
    <p:extLst>
      <p:ext uri="{BB962C8B-B14F-4D97-AF65-F5344CB8AC3E}">
        <p14:creationId xmlns:p14="http://schemas.microsoft.com/office/powerpoint/2010/main" val="82032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B17D-5EEB-4889-8F3D-664227C3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IFTTT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BA70-A1F3-44AB-8028-15130154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56" y="1546951"/>
            <a:ext cx="10515600" cy="4351338"/>
          </a:xfrm>
        </p:spPr>
        <p:txBody>
          <a:bodyPr/>
          <a:lstStyle/>
          <a:p>
            <a:r>
              <a:rPr lang="en-US" dirty="0"/>
              <a:t>IF This Then That</a:t>
            </a:r>
          </a:p>
          <a:p>
            <a:r>
              <a:rPr lang="en-US" dirty="0"/>
              <a:t>Enables us to send messages(through MQTT) to the dashboard to perform certain functions.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590B9-A2E0-4A47-B65B-B85E155C6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19" y="3048000"/>
            <a:ext cx="5905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F89-BDA8-4C00-88E5-BA887D92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used in our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F6DE7-0137-425C-8F39-31341C27E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029618"/>
            <a:ext cx="6566535" cy="4546063"/>
          </a:xfrm>
        </p:spPr>
      </p:pic>
    </p:spTree>
    <p:extLst>
      <p:ext uri="{BB962C8B-B14F-4D97-AF65-F5344CB8AC3E}">
        <p14:creationId xmlns:p14="http://schemas.microsoft.com/office/powerpoint/2010/main" val="3833762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353</TotalTime>
  <Words>135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Home Automation using Node MCU</vt:lpstr>
      <vt:lpstr>Basic Logic Flow</vt:lpstr>
      <vt:lpstr>PowerPoint Presentation</vt:lpstr>
      <vt:lpstr>Adafruit Dashboard</vt:lpstr>
      <vt:lpstr>Code For Home Automation</vt:lpstr>
      <vt:lpstr>Relay</vt:lpstr>
      <vt:lpstr>IFTTT</vt:lpstr>
      <vt:lpstr>Trigger used in our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Rutvij Shah</dc:creator>
  <cp:lastModifiedBy>Rutvij Shah</cp:lastModifiedBy>
  <cp:revision>22</cp:revision>
  <dcterms:created xsi:type="dcterms:W3CDTF">2019-02-17T06:58:32Z</dcterms:created>
  <dcterms:modified xsi:type="dcterms:W3CDTF">2019-03-02T03:57:40Z</dcterms:modified>
</cp:coreProperties>
</file>