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67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51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83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8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asic%20IoT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SP8266_nodeMCU/Blink2/Blink2.ino" TargetMode="External"/><Relationship Id="rId2" Type="http://schemas.openxmlformats.org/officeDocument/2006/relationships/hyperlink" Target="NodeMCU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SP8266_nodeMCU/wificonnect/wificonnect.i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ome_Automation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909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b="1" dirty="0"/>
              <a:t>Basics Of Automation - DIY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roman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43D9-B18F-4575-B233-D33BE92C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2F01-79BE-4BB5-81ED-B8140BE6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arenBoth"/>
            </a:pPr>
            <a:r>
              <a:rPr lang="en-US" dirty="0"/>
              <a:t>Introduction to IOT</a:t>
            </a:r>
          </a:p>
          <a:p>
            <a:pPr marL="514350" indent="-514350">
              <a:buAutoNum type="romanUcParenBoth"/>
            </a:pPr>
            <a:r>
              <a:rPr lang="en-US" dirty="0"/>
              <a:t>Introduction to ESP8266 </a:t>
            </a:r>
            <a:r>
              <a:rPr lang="en-US" dirty="0" err="1"/>
              <a:t>NodeMCU</a:t>
            </a:r>
            <a:endParaRPr lang="en-US" dirty="0"/>
          </a:p>
          <a:p>
            <a:pPr marL="514350" indent="-514350">
              <a:buAutoNum type="romanUcParenBoth"/>
            </a:pPr>
            <a:r>
              <a:rPr lang="en-US" dirty="0"/>
              <a:t>Home Automation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1FD0-A745-4BEC-9DF4-0B1B946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(I) Introduction To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A46-55E5-42B8-BFF2-39CF1001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pres?slideindex=1&amp;slidetitle="/>
              </a:rPr>
              <a:t>Basic IoT.pptx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64A0-0535-4899-9944-9D36682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(II) Introduction To ESP8266 </a:t>
            </a:r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515A-3865-47B5-BDB1-B57B5977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sz="2800" dirty="0"/>
              <a:t>Basic Info: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hlinkClick r:id="rId2" action="ppaction://hlinkpres?slideindex=1&amp;slidetitle="/>
              </a:rPr>
              <a:t>NodeMCU.pptx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2) Blinking Program 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nl-NL" sz="2800" dirty="0">
                <a:hlinkClick r:id="rId3" action="ppaction://hlinkfile"/>
              </a:rPr>
              <a:t>ESP8266_nodeMCU\Blink2\Blink2.ino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3) Connecting to wi-fi Program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hlinkClick r:id="rId4" action="ppaction://hlinkfile"/>
              </a:rPr>
              <a:t>ESP8266_nodeMCU\</a:t>
            </a:r>
            <a:r>
              <a:rPr lang="en-US" sz="2800" dirty="0" err="1">
                <a:hlinkClick r:id="rId4" action="ppaction://hlinkfile"/>
              </a:rPr>
              <a:t>wificonnect</a:t>
            </a:r>
            <a:r>
              <a:rPr lang="en-US" sz="2800" dirty="0">
                <a:hlinkClick r:id="rId4" action="ppaction://hlinkfile"/>
              </a:rPr>
              <a:t>\</a:t>
            </a:r>
            <a:r>
              <a:rPr lang="en-US" sz="2800" dirty="0" err="1">
                <a:hlinkClick r:id="rId4" action="ppaction://hlinkfile"/>
              </a:rPr>
              <a:t>wificonnect.ino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61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0D45-9C25-417C-BCAF-F96EDA95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(III) Home Automation Project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066E-02B7-4029-A897-DB8CF7FA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 action="ppaction://hlinkpres?slideindex=1&amp;slidetitle="/>
              </a:rPr>
              <a:t>Home_Automation.pptx</a:t>
            </a:r>
            <a:endParaRPr lang="en-US" sz="2800" dirty="0"/>
          </a:p>
          <a:p>
            <a:r>
              <a:rPr lang="en-US" sz="2800" dirty="0"/>
              <a:t>Understanding of the flow of logic.</a:t>
            </a:r>
          </a:p>
          <a:p>
            <a:r>
              <a:rPr lang="en-US" sz="2800" dirty="0"/>
              <a:t>1) Understanding of Code</a:t>
            </a:r>
          </a:p>
          <a:p>
            <a:r>
              <a:rPr lang="en-US" sz="2800" dirty="0"/>
              <a:t>2) Understanding of Relay Board </a:t>
            </a:r>
          </a:p>
          <a:p>
            <a:r>
              <a:rPr lang="en-US" sz="2800" dirty="0"/>
              <a:t>3) Implementation of Circuit</a:t>
            </a:r>
          </a:p>
          <a:p>
            <a:r>
              <a:rPr lang="en-US" sz="2800" dirty="0"/>
              <a:t>4) MQTT and IFTTT Connection</a:t>
            </a:r>
          </a:p>
          <a:p>
            <a:r>
              <a:rPr lang="en-US" sz="2800" dirty="0"/>
              <a:t>5) Implementation Using Google Assistant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23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F92E64-7E8C-4F6E-876A-D3B3948AA969}"/>
              </a:ext>
            </a:extLst>
          </p:cNvPr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693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2229</TotalTime>
  <Words>118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Basics Of Automation - DIY</vt:lpstr>
      <vt:lpstr>Agenda</vt:lpstr>
      <vt:lpstr>(I) Introduction To IOT</vt:lpstr>
      <vt:lpstr>(II) Introduction To ESP8266 NodeMCU</vt:lpstr>
      <vt:lpstr>(III) Home Automation Project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Rutvij Shah</dc:creator>
  <cp:lastModifiedBy>Rutvij Shah</cp:lastModifiedBy>
  <cp:revision>31</cp:revision>
  <dcterms:created xsi:type="dcterms:W3CDTF">2019-02-16T08:51:21Z</dcterms:created>
  <dcterms:modified xsi:type="dcterms:W3CDTF">2019-03-02T03:59:51Z</dcterms:modified>
</cp:coreProperties>
</file>