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3"/>
  </p:notesMasterIdLst>
  <p:sldIdLst>
    <p:sldId id="256" r:id="rId2"/>
    <p:sldId id="257" r:id="rId3"/>
    <p:sldId id="285" r:id="rId4"/>
    <p:sldId id="287" r:id="rId5"/>
    <p:sldId id="289" r:id="rId6"/>
    <p:sldId id="288" r:id="rId7"/>
    <p:sldId id="290" r:id="rId8"/>
    <p:sldId id="291" r:id="rId9"/>
    <p:sldId id="29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0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3)%20Fire%20alarm.pptx" TargetMode="External"/><Relationship Id="rId2" Type="http://schemas.openxmlformats.org/officeDocument/2006/relationships/hyperlink" Target="2)%20Doorbell%20security.pptx" TargetMode="External"/><Relationship Id="rId1" Type="http://schemas.openxmlformats.org/officeDocument/2006/relationships/hyperlink" Target="1)%20Anti%20theft%20alarm.pptx" TargetMode="External"/><Relationship Id="rId4" Type="http://schemas.openxmlformats.org/officeDocument/2006/relationships/hyperlink" Target="4)%20Person%20counter.ppt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DE4C5-D006-4FBA-9084-73C243B7E9BC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28AAD1-AD4A-4995-8F4D-ECCEBAE02BD0}" type="pres">
      <dgm:prSet presAssocID="{FDEDE4C5-D006-4FBA-9084-73C243B7E9B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8A457FEC-F3D3-4EDE-BBF5-0466CE518DAA}" type="presOf" srcId="{FDEDE4C5-D006-4FBA-9084-73C243B7E9BC}" destId="{8F28AAD1-AD4A-4995-8F4D-ECCEBAE02BD0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03790A-29C9-4CF5-AE3C-DD6E1E6B546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7F50D-D0F8-41E9-AAD4-B0B4FA9623C2}">
      <dgm:prSet phldrT="[Text]" custT="1"/>
      <dgm:spPr>
        <a:solidFill>
          <a:srgbClr val="00B050"/>
        </a:solidFill>
      </dgm:spPr>
      <dgm:t>
        <a:bodyPr/>
        <a:lstStyle/>
        <a:p>
          <a:pPr algn="ctr"/>
          <a:r>
            <a:rPr lang="en-US" sz="1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Integrated security </a:t>
          </a:r>
        </a:p>
        <a:p>
          <a:pPr algn="ctr"/>
          <a:r>
            <a:rPr lang="en-US" sz="1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 </a:t>
          </a:r>
        </a:p>
        <a:p>
          <a:pPr algn="ctr"/>
          <a:r>
            <a:rPr lang="en-US" sz="1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safety system</a:t>
          </a:r>
          <a:endParaRPr lang="en-US" sz="1800" b="0" dirty="0">
            <a:solidFill>
              <a:schemeClr val="bg1"/>
            </a:solidFill>
          </a:endParaRPr>
        </a:p>
      </dgm:t>
    </dgm:pt>
    <dgm:pt modelId="{73977C3C-01BD-412B-AE54-87F6700D79DB}" type="parTrans" cxnId="{5F33CAEE-3690-4FBC-9BF9-76B65F4B7395}">
      <dgm:prSet/>
      <dgm:spPr/>
      <dgm:t>
        <a:bodyPr/>
        <a:lstStyle/>
        <a:p>
          <a:pPr algn="ctr"/>
          <a:endParaRPr lang="en-US"/>
        </a:p>
      </dgm:t>
    </dgm:pt>
    <dgm:pt modelId="{7235AB0D-11CD-4E95-8734-7E92BB47345E}" type="sibTrans" cxnId="{5F33CAEE-3690-4FBC-9BF9-76B65F4B7395}">
      <dgm:prSet/>
      <dgm:spPr/>
      <dgm:t>
        <a:bodyPr/>
        <a:lstStyle/>
        <a:p>
          <a:pPr algn="ctr"/>
          <a:endParaRPr lang="en-US"/>
        </a:p>
      </dgm:t>
    </dgm:pt>
    <dgm:pt modelId="{AC362521-5E55-4C95-8E1F-1C5EA807E7E6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ctr">
            <a:buNone/>
          </a:pPr>
          <a:r>
            <a:rPr lang="en-US" sz="3400" dirty="0"/>
            <a:t>Anti Theft Alarm</a:t>
          </a:r>
          <a:endParaRPr lang="en-US" sz="3400" dirty="0">
            <a:solidFill>
              <a:schemeClr val="tx2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pres?slideindex=1&amp;slidetitle="/>
          </dgm14:cNvPr>
        </a:ext>
      </dgm:extLst>
    </dgm:pt>
    <dgm:pt modelId="{2185B0B8-2792-4EAE-853C-487E648D9FD8}" type="parTrans" cxnId="{42949CDF-53ED-4964-A66F-4763CEC3065B}">
      <dgm:prSet/>
      <dgm:spPr/>
      <dgm:t>
        <a:bodyPr/>
        <a:lstStyle/>
        <a:p>
          <a:pPr algn="ctr"/>
          <a:endParaRPr lang="en-US"/>
        </a:p>
      </dgm:t>
    </dgm:pt>
    <dgm:pt modelId="{0943CF64-C0A1-4C11-A1AC-A7B37830686C}" type="sibTrans" cxnId="{42949CDF-53ED-4964-A66F-4763CEC3065B}">
      <dgm:prSet/>
      <dgm:spPr/>
      <dgm:t>
        <a:bodyPr/>
        <a:lstStyle/>
        <a:p>
          <a:pPr algn="ctr"/>
          <a:endParaRPr lang="en-US"/>
        </a:p>
      </dgm:t>
    </dgm:pt>
    <dgm:pt modelId="{CD3EAAB5-9A8C-415A-AD97-7E53B161FB14}">
      <dgm:prSet phldrT="[Text]" custT="1"/>
      <dgm:spPr>
        <a:solidFill>
          <a:srgbClr val="002060"/>
        </a:solidFill>
      </dgm:spPr>
      <dgm:t>
        <a:bodyPr/>
        <a:lstStyle/>
        <a:p>
          <a:pPr algn="ctr">
            <a:buNone/>
          </a:pPr>
          <a:r>
            <a:rPr lang="en-US" sz="3400" dirty="0"/>
            <a:t>Doorbell Security Light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pres?slideindex=1&amp;slidetitle="/>
          </dgm14:cNvPr>
        </a:ext>
      </dgm:extLst>
    </dgm:pt>
    <dgm:pt modelId="{559292F0-1C59-49E8-BD0D-F94C19CD4D2D}" type="parTrans" cxnId="{2B221A20-03E5-444F-97BB-5AAC67A45E6A}">
      <dgm:prSet/>
      <dgm:spPr/>
      <dgm:t>
        <a:bodyPr/>
        <a:lstStyle/>
        <a:p>
          <a:pPr algn="ctr"/>
          <a:endParaRPr lang="en-US"/>
        </a:p>
      </dgm:t>
    </dgm:pt>
    <dgm:pt modelId="{DF8368B8-2070-415A-9492-F598C9F9109F}" type="sibTrans" cxnId="{2B221A20-03E5-444F-97BB-5AAC67A45E6A}">
      <dgm:prSet/>
      <dgm:spPr/>
      <dgm:t>
        <a:bodyPr/>
        <a:lstStyle/>
        <a:p>
          <a:pPr algn="ctr"/>
          <a:endParaRPr lang="en-US"/>
        </a:p>
      </dgm:t>
    </dgm:pt>
    <dgm:pt modelId="{3E63C783-C00E-402C-8089-49C78B5B04EA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3400" dirty="0"/>
            <a:t>Fire Alarm 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pres?slideindex=1&amp;slidetitle="/>
          </dgm14:cNvPr>
        </a:ext>
      </dgm:extLst>
    </dgm:pt>
    <dgm:pt modelId="{78EEECC3-84DE-433D-B92A-9EA456C2AC19}" type="parTrans" cxnId="{CBB5854E-0927-4195-A409-E76901F97047}">
      <dgm:prSet/>
      <dgm:spPr/>
      <dgm:t>
        <a:bodyPr/>
        <a:lstStyle/>
        <a:p>
          <a:pPr algn="ctr"/>
          <a:endParaRPr lang="en-US"/>
        </a:p>
      </dgm:t>
    </dgm:pt>
    <dgm:pt modelId="{DC4E756D-F8D6-494E-A008-E06C111E7257}" type="sibTrans" cxnId="{CBB5854E-0927-4195-A409-E76901F97047}">
      <dgm:prSet/>
      <dgm:spPr/>
      <dgm:t>
        <a:bodyPr/>
        <a:lstStyle/>
        <a:p>
          <a:pPr algn="ctr"/>
          <a:endParaRPr lang="en-US"/>
        </a:p>
      </dgm:t>
    </dgm:pt>
    <dgm:pt modelId="{53C127F6-69F4-4357-A5B9-36D3853B1F42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ctr">
            <a:buNone/>
          </a:pPr>
          <a:r>
            <a:rPr lang="en-US" sz="3400" dirty="0"/>
            <a:t>Person Counter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pres?slideindex=1&amp;slidetitle="/>
          </dgm14:cNvPr>
        </a:ext>
      </dgm:extLst>
    </dgm:pt>
    <dgm:pt modelId="{AB9CA9A0-96D8-4FE3-B186-D00AD75B50D4}" type="parTrans" cxnId="{61C5B6FD-7A8B-48D4-A10A-FE387836644F}">
      <dgm:prSet/>
      <dgm:spPr/>
      <dgm:t>
        <a:bodyPr/>
        <a:lstStyle/>
        <a:p>
          <a:pPr algn="ctr"/>
          <a:endParaRPr lang="en-US"/>
        </a:p>
      </dgm:t>
    </dgm:pt>
    <dgm:pt modelId="{8C0B3606-5B28-400D-93C6-491B0DA558AB}" type="sibTrans" cxnId="{61C5B6FD-7A8B-48D4-A10A-FE387836644F}">
      <dgm:prSet/>
      <dgm:spPr/>
      <dgm:t>
        <a:bodyPr/>
        <a:lstStyle/>
        <a:p>
          <a:pPr algn="ctr"/>
          <a:endParaRPr lang="en-US"/>
        </a:p>
      </dgm:t>
    </dgm:pt>
    <dgm:pt modelId="{CB3A9475-6859-4D88-9033-F3420ED9F8CE}" type="pres">
      <dgm:prSet presAssocID="{6203790A-29C9-4CF5-AE3C-DD6E1E6B5463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7857ABF-0926-439F-9B30-81374B42FB70}" type="pres">
      <dgm:prSet presAssocID="{6203790A-29C9-4CF5-AE3C-DD6E1E6B5463}" presName="matrix" presStyleCnt="0"/>
      <dgm:spPr/>
    </dgm:pt>
    <dgm:pt modelId="{C0D56DDF-90C7-42DF-B394-8F81CEDEE208}" type="pres">
      <dgm:prSet presAssocID="{6203790A-29C9-4CF5-AE3C-DD6E1E6B5463}" presName="tile1" presStyleLbl="node1" presStyleIdx="0" presStyleCnt="4" custLinFactNeighborX="-4965"/>
      <dgm:spPr/>
    </dgm:pt>
    <dgm:pt modelId="{149B3C6D-26C6-45D9-8E6D-D39CA3448999}" type="pres">
      <dgm:prSet presAssocID="{6203790A-29C9-4CF5-AE3C-DD6E1E6B546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0F4DDA5-5F3F-49F7-8917-9FB5283CE3D3}" type="pres">
      <dgm:prSet presAssocID="{6203790A-29C9-4CF5-AE3C-DD6E1E6B5463}" presName="tile2" presStyleLbl="node1" presStyleIdx="1" presStyleCnt="4"/>
      <dgm:spPr/>
    </dgm:pt>
    <dgm:pt modelId="{4B1D0C1B-62A3-46D7-ABD1-8DA60FCFA161}" type="pres">
      <dgm:prSet presAssocID="{6203790A-29C9-4CF5-AE3C-DD6E1E6B546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E7E9127-4924-477A-BA61-EB3DA4E75765}" type="pres">
      <dgm:prSet presAssocID="{6203790A-29C9-4CF5-AE3C-DD6E1E6B5463}" presName="tile3" presStyleLbl="node1" presStyleIdx="2" presStyleCnt="4"/>
      <dgm:spPr/>
    </dgm:pt>
    <dgm:pt modelId="{FBC8044C-E4BB-498D-BBCB-C88F7F68C37C}" type="pres">
      <dgm:prSet presAssocID="{6203790A-29C9-4CF5-AE3C-DD6E1E6B546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688E08D-7150-4A1D-8F8E-7CCE61F3D1E9}" type="pres">
      <dgm:prSet presAssocID="{6203790A-29C9-4CF5-AE3C-DD6E1E6B5463}" presName="tile4" presStyleLbl="node1" presStyleIdx="3" presStyleCnt="4"/>
      <dgm:spPr/>
    </dgm:pt>
    <dgm:pt modelId="{A7ECC45B-C511-43BC-A0CE-FE4664CD830E}" type="pres">
      <dgm:prSet presAssocID="{6203790A-29C9-4CF5-AE3C-DD6E1E6B546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7A7DD46-0F1A-437B-82B3-4762AA423078}" type="pres">
      <dgm:prSet presAssocID="{6203790A-29C9-4CF5-AE3C-DD6E1E6B5463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2DF7B03-4A06-459E-B3E3-B81419767C3B}" type="presOf" srcId="{CD3EAAB5-9A8C-415A-AD97-7E53B161FB14}" destId="{D0F4DDA5-5F3F-49F7-8917-9FB5283CE3D3}" srcOrd="0" destOrd="0" presId="urn:microsoft.com/office/officeart/2005/8/layout/matrix1"/>
    <dgm:cxn modelId="{E27B0B09-31DE-4D24-A961-1E7287BEA85C}" type="presOf" srcId="{CD3EAAB5-9A8C-415A-AD97-7E53B161FB14}" destId="{4B1D0C1B-62A3-46D7-ABD1-8DA60FCFA161}" srcOrd="1" destOrd="0" presId="urn:microsoft.com/office/officeart/2005/8/layout/matrix1"/>
    <dgm:cxn modelId="{2B221A20-03E5-444F-97BB-5AAC67A45E6A}" srcId="{3447F50D-D0F8-41E9-AAD4-B0B4FA9623C2}" destId="{CD3EAAB5-9A8C-415A-AD97-7E53B161FB14}" srcOrd="1" destOrd="0" parTransId="{559292F0-1C59-49E8-BD0D-F94C19CD4D2D}" sibTransId="{DF8368B8-2070-415A-9492-F598C9F9109F}"/>
    <dgm:cxn modelId="{1F267F27-CB6E-4D32-BDFE-9A3D99450078}" type="presOf" srcId="{AC362521-5E55-4C95-8E1F-1C5EA807E7E6}" destId="{149B3C6D-26C6-45D9-8E6D-D39CA3448999}" srcOrd="1" destOrd="0" presId="urn:microsoft.com/office/officeart/2005/8/layout/matrix1"/>
    <dgm:cxn modelId="{C598792B-7F0F-4553-BBDB-29935B072E93}" type="presOf" srcId="{3447F50D-D0F8-41E9-AAD4-B0B4FA9623C2}" destId="{D7A7DD46-0F1A-437B-82B3-4762AA423078}" srcOrd="0" destOrd="0" presId="urn:microsoft.com/office/officeart/2005/8/layout/matrix1"/>
    <dgm:cxn modelId="{35B67B38-2DA1-46F3-BF34-88596ABDA260}" type="presOf" srcId="{AC362521-5E55-4C95-8E1F-1C5EA807E7E6}" destId="{C0D56DDF-90C7-42DF-B394-8F81CEDEE208}" srcOrd="0" destOrd="0" presId="urn:microsoft.com/office/officeart/2005/8/layout/matrix1"/>
    <dgm:cxn modelId="{D0D7BF47-D9F9-4BAD-B569-49A5C6EC6B39}" type="presOf" srcId="{3E63C783-C00E-402C-8089-49C78B5B04EA}" destId="{FBC8044C-E4BB-498D-BBCB-C88F7F68C37C}" srcOrd="1" destOrd="0" presId="urn:microsoft.com/office/officeart/2005/8/layout/matrix1"/>
    <dgm:cxn modelId="{72A4186B-62E1-46EC-9260-178E35937933}" type="presOf" srcId="{6203790A-29C9-4CF5-AE3C-DD6E1E6B5463}" destId="{CB3A9475-6859-4D88-9033-F3420ED9F8CE}" srcOrd="0" destOrd="0" presId="urn:microsoft.com/office/officeart/2005/8/layout/matrix1"/>
    <dgm:cxn modelId="{CBB5854E-0927-4195-A409-E76901F97047}" srcId="{3447F50D-D0F8-41E9-AAD4-B0B4FA9623C2}" destId="{3E63C783-C00E-402C-8089-49C78B5B04EA}" srcOrd="2" destOrd="0" parTransId="{78EEECC3-84DE-433D-B92A-9EA456C2AC19}" sibTransId="{DC4E756D-F8D6-494E-A008-E06C111E7257}"/>
    <dgm:cxn modelId="{C990C47E-CB9F-4332-A95F-4D38F0610AEF}" type="presOf" srcId="{3E63C783-C00E-402C-8089-49C78B5B04EA}" destId="{9E7E9127-4924-477A-BA61-EB3DA4E75765}" srcOrd="0" destOrd="0" presId="urn:microsoft.com/office/officeart/2005/8/layout/matrix1"/>
    <dgm:cxn modelId="{ECD5ACBB-DE9F-4F96-8809-976B0231A48D}" type="presOf" srcId="{53C127F6-69F4-4357-A5B9-36D3853B1F42}" destId="{A7ECC45B-C511-43BC-A0CE-FE4664CD830E}" srcOrd="1" destOrd="0" presId="urn:microsoft.com/office/officeart/2005/8/layout/matrix1"/>
    <dgm:cxn modelId="{42949CDF-53ED-4964-A66F-4763CEC3065B}" srcId="{3447F50D-D0F8-41E9-AAD4-B0B4FA9623C2}" destId="{AC362521-5E55-4C95-8E1F-1C5EA807E7E6}" srcOrd="0" destOrd="0" parTransId="{2185B0B8-2792-4EAE-853C-487E648D9FD8}" sibTransId="{0943CF64-C0A1-4C11-A1AC-A7B37830686C}"/>
    <dgm:cxn modelId="{75F29BE2-592C-469C-85DF-81D8457526FF}" type="presOf" srcId="{53C127F6-69F4-4357-A5B9-36D3853B1F42}" destId="{6688E08D-7150-4A1D-8F8E-7CCE61F3D1E9}" srcOrd="0" destOrd="0" presId="urn:microsoft.com/office/officeart/2005/8/layout/matrix1"/>
    <dgm:cxn modelId="{5F33CAEE-3690-4FBC-9BF9-76B65F4B7395}" srcId="{6203790A-29C9-4CF5-AE3C-DD6E1E6B5463}" destId="{3447F50D-D0F8-41E9-AAD4-B0B4FA9623C2}" srcOrd="0" destOrd="0" parTransId="{73977C3C-01BD-412B-AE54-87F6700D79DB}" sibTransId="{7235AB0D-11CD-4E95-8734-7E92BB47345E}"/>
    <dgm:cxn modelId="{61C5B6FD-7A8B-48D4-A10A-FE387836644F}" srcId="{3447F50D-D0F8-41E9-AAD4-B0B4FA9623C2}" destId="{53C127F6-69F4-4357-A5B9-36D3853B1F42}" srcOrd="3" destOrd="0" parTransId="{AB9CA9A0-96D8-4FE3-B186-D00AD75B50D4}" sibTransId="{8C0B3606-5B28-400D-93C6-491B0DA558AB}"/>
    <dgm:cxn modelId="{EBF75C78-FFA6-4EF9-B8F8-A2F8293AF9EA}" type="presParOf" srcId="{CB3A9475-6859-4D88-9033-F3420ED9F8CE}" destId="{E7857ABF-0926-439F-9B30-81374B42FB70}" srcOrd="0" destOrd="0" presId="urn:microsoft.com/office/officeart/2005/8/layout/matrix1"/>
    <dgm:cxn modelId="{F7863446-418E-42C8-95F0-3F566181C7F3}" type="presParOf" srcId="{E7857ABF-0926-439F-9B30-81374B42FB70}" destId="{C0D56DDF-90C7-42DF-B394-8F81CEDEE208}" srcOrd="0" destOrd="0" presId="urn:microsoft.com/office/officeart/2005/8/layout/matrix1"/>
    <dgm:cxn modelId="{74D658E5-BD9E-4C78-8D46-5FED6DBC8618}" type="presParOf" srcId="{E7857ABF-0926-439F-9B30-81374B42FB70}" destId="{149B3C6D-26C6-45D9-8E6D-D39CA3448999}" srcOrd="1" destOrd="0" presId="urn:microsoft.com/office/officeart/2005/8/layout/matrix1"/>
    <dgm:cxn modelId="{CAD0B595-1E4F-4829-9123-AAE994A92F8F}" type="presParOf" srcId="{E7857ABF-0926-439F-9B30-81374B42FB70}" destId="{D0F4DDA5-5F3F-49F7-8917-9FB5283CE3D3}" srcOrd="2" destOrd="0" presId="urn:microsoft.com/office/officeart/2005/8/layout/matrix1"/>
    <dgm:cxn modelId="{2487FFE4-2232-418D-8CE8-119A6906D6B6}" type="presParOf" srcId="{E7857ABF-0926-439F-9B30-81374B42FB70}" destId="{4B1D0C1B-62A3-46D7-ABD1-8DA60FCFA161}" srcOrd="3" destOrd="0" presId="urn:microsoft.com/office/officeart/2005/8/layout/matrix1"/>
    <dgm:cxn modelId="{FA4B4D64-F715-4298-91DF-CE3389D5DC1E}" type="presParOf" srcId="{E7857ABF-0926-439F-9B30-81374B42FB70}" destId="{9E7E9127-4924-477A-BA61-EB3DA4E75765}" srcOrd="4" destOrd="0" presId="urn:microsoft.com/office/officeart/2005/8/layout/matrix1"/>
    <dgm:cxn modelId="{B8789318-192F-41CB-9EFB-0C3FC1567E95}" type="presParOf" srcId="{E7857ABF-0926-439F-9B30-81374B42FB70}" destId="{FBC8044C-E4BB-498D-BBCB-C88F7F68C37C}" srcOrd="5" destOrd="0" presId="urn:microsoft.com/office/officeart/2005/8/layout/matrix1"/>
    <dgm:cxn modelId="{C3C52130-75E8-475B-BD37-417E481A4CBD}" type="presParOf" srcId="{E7857ABF-0926-439F-9B30-81374B42FB70}" destId="{6688E08D-7150-4A1D-8F8E-7CCE61F3D1E9}" srcOrd="6" destOrd="0" presId="urn:microsoft.com/office/officeart/2005/8/layout/matrix1"/>
    <dgm:cxn modelId="{76134C69-79E1-4AD2-967E-0B85A73EF0C0}" type="presParOf" srcId="{E7857ABF-0926-439F-9B30-81374B42FB70}" destId="{A7ECC45B-C511-43BC-A0CE-FE4664CD830E}" srcOrd="7" destOrd="0" presId="urn:microsoft.com/office/officeart/2005/8/layout/matrix1"/>
    <dgm:cxn modelId="{56403DE8-61EB-429C-9774-129597602FD0}" type="presParOf" srcId="{CB3A9475-6859-4D88-9033-F3420ED9F8CE}" destId="{D7A7DD46-0F1A-437B-82B3-4762AA42307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56DDF-90C7-42DF-B394-8F81CEDEE208}">
      <dsp:nvSpPr>
        <dsp:cNvPr id="0" name=""/>
        <dsp:cNvSpPr/>
      </dsp:nvSpPr>
      <dsp:spPr>
        <a:xfrm rot="16200000">
          <a:off x="1069109" y="-1069109"/>
          <a:ext cx="2600036" cy="4738255"/>
        </a:xfrm>
        <a:prstGeom prst="round1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Anti Theft Alarm</a:t>
          </a:r>
          <a:endParaRPr lang="en-US" sz="3400" kern="1200" dirty="0">
            <a:solidFill>
              <a:schemeClr val="tx2"/>
            </a:solidFill>
          </a:endParaRPr>
        </a:p>
      </dsp:txBody>
      <dsp:txXfrm rot="5400000">
        <a:off x="-1" y="1"/>
        <a:ext cx="4738255" cy="1950027"/>
      </dsp:txXfrm>
    </dsp:sp>
    <dsp:sp modelId="{D0F4DDA5-5F3F-49F7-8917-9FB5283CE3D3}">
      <dsp:nvSpPr>
        <dsp:cNvPr id="0" name=""/>
        <dsp:cNvSpPr/>
      </dsp:nvSpPr>
      <dsp:spPr>
        <a:xfrm>
          <a:off x="4738255" y="0"/>
          <a:ext cx="4738255" cy="2600036"/>
        </a:xfrm>
        <a:prstGeom prst="round1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Doorbell Security Light</a:t>
          </a:r>
        </a:p>
      </dsp:txBody>
      <dsp:txXfrm>
        <a:off x="4738255" y="0"/>
        <a:ext cx="4738255" cy="1950027"/>
      </dsp:txXfrm>
    </dsp:sp>
    <dsp:sp modelId="{9E7E9127-4924-477A-BA61-EB3DA4E75765}">
      <dsp:nvSpPr>
        <dsp:cNvPr id="0" name=""/>
        <dsp:cNvSpPr/>
      </dsp:nvSpPr>
      <dsp:spPr>
        <a:xfrm rot="10800000">
          <a:off x="0" y="2600036"/>
          <a:ext cx="4738255" cy="2600036"/>
        </a:xfrm>
        <a:prstGeom prst="round1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Fire Alarm </a:t>
          </a:r>
        </a:p>
      </dsp:txBody>
      <dsp:txXfrm rot="10800000">
        <a:off x="0" y="3250045"/>
        <a:ext cx="4738255" cy="1950027"/>
      </dsp:txXfrm>
    </dsp:sp>
    <dsp:sp modelId="{6688E08D-7150-4A1D-8F8E-7CCE61F3D1E9}">
      <dsp:nvSpPr>
        <dsp:cNvPr id="0" name=""/>
        <dsp:cNvSpPr/>
      </dsp:nvSpPr>
      <dsp:spPr>
        <a:xfrm rot="5400000">
          <a:off x="5807364" y="1530927"/>
          <a:ext cx="2600036" cy="4738255"/>
        </a:xfrm>
        <a:prstGeom prst="round1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Person Counter</a:t>
          </a:r>
        </a:p>
      </dsp:txBody>
      <dsp:txXfrm rot="-5400000">
        <a:off x="4738254" y="3250045"/>
        <a:ext cx="4738255" cy="1950027"/>
      </dsp:txXfrm>
    </dsp:sp>
    <dsp:sp modelId="{D7A7DD46-0F1A-437B-82B3-4762AA423078}">
      <dsp:nvSpPr>
        <dsp:cNvPr id="0" name=""/>
        <dsp:cNvSpPr/>
      </dsp:nvSpPr>
      <dsp:spPr>
        <a:xfrm>
          <a:off x="3316778" y="1950027"/>
          <a:ext cx="2842953" cy="1300018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Integrated security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safety system</a:t>
          </a:r>
          <a:endParaRPr lang="en-US" sz="1800" b="0" kern="1200" dirty="0">
            <a:solidFill>
              <a:schemeClr val="bg1"/>
            </a:solidFill>
          </a:endParaRPr>
        </a:p>
      </dsp:txBody>
      <dsp:txXfrm>
        <a:off x="3380240" y="2013489"/>
        <a:ext cx="2716029" cy="1173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2204E-20B3-4530-A2D9-6D598247A2F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BE407-6002-4C32-8A6D-FBBF93A9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BE407-6002-4C32-8A6D-FBBF93A9B4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7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B6F-780C-4532-BD66-FDF22F7AEBB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4AF7C46-C025-44AA-B0F7-CE0FB111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72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B6F-780C-4532-BD66-FDF22F7AEBB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7C46-C025-44AA-B0F7-CE0FB111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B6F-780C-4532-BD66-FDF22F7AEBB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7C46-C025-44AA-B0F7-CE0FB111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06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B6F-780C-4532-BD66-FDF22F7AEBB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7C46-C025-44AA-B0F7-CE0FB111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3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86ECB6F-780C-4532-BD66-FDF22F7AEBB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4AF7C46-C025-44AA-B0F7-CE0FB111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96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B6F-780C-4532-BD66-FDF22F7AEBB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7C46-C025-44AA-B0F7-CE0FB111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B6F-780C-4532-BD66-FDF22F7AEBB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7C46-C025-44AA-B0F7-CE0FB111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B6F-780C-4532-BD66-FDF22F7AEBB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7C46-C025-44AA-B0F7-CE0FB111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0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B6F-780C-4532-BD66-FDF22F7AEBB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7C46-C025-44AA-B0F7-CE0FB111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4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B6F-780C-4532-BD66-FDF22F7AEBB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7C46-C025-44AA-B0F7-CE0FB111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7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B6F-780C-4532-BD66-FDF22F7AEBBD}" type="datetimeFigureOut">
              <a:rPr lang="en-US" smtClean="0"/>
              <a:t>10/25/2019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7C46-C025-44AA-B0F7-CE0FB111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8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86ECB6F-780C-4532-BD66-FDF22F7AEBB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4AF7C46-C025-44AA-B0F7-CE0FB111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0D91-6AB9-43F0-8BE4-D2D0F08D9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Integrated security and safety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D41A6-CCA6-4174-B0B3-861D24412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 secure always.</a:t>
            </a:r>
          </a:p>
        </p:txBody>
      </p:sp>
    </p:spTree>
    <p:extLst>
      <p:ext uri="{BB962C8B-B14F-4D97-AF65-F5344CB8AC3E}">
        <p14:creationId xmlns:p14="http://schemas.microsoft.com/office/powerpoint/2010/main" val="133228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395E-35E4-4129-9E2B-BC7D572E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0291"/>
            <a:ext cx="10058400" cy="4886035"/>
          </a:xfrm>
        </p:spPr>
        <p:txBody>
          <a:bodyPr>
            <a:normAutofit/>
          </a:bodyPr>
          <a:lstStyle/>
          <a:p>
            <a:r>
              <a:rPr lang="en-US" sz="3200" b="1" dirty="0"/>
              <a:t>Presented by:</a:t>
            </a:r>
            <a:br>
              <a:rPr lang="en-US" sz="3200" b="1" dirty="0"/>
            </a:br>
            <a:r>
              <a:rPr lang="en-US" sz="3200" dirty="0"/>
              <a:t>1) Sahil manishkumar patel [ ec-61 ]</a:t>
            </a:r>
            <a:br>
              <a:rPr lang="en-US" sz="3200" dirty="0"/>
            </a:br>
            <a:r>
              <a:rPr lang="en-US" sz="3200" dirty="0"/>
              <a:t>2) Rutvij Pritesh shah [ ec-77 ]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1" dirty="0"/>
              <a:t>guided by:</a:t>
            </a:r>
            <a:br>
              <a:rPr lang="en-US" sz="3200" b="1" dirty="0"/>
            </a:br>
            <a:r>
              <a:rPr lang="en-US" sz="3200" dirty="0"/>
              <a:t>1) sst sir</a:t>
            </a:r>
            <a:br>
              <a:rPr lang="en-US" sz="3200" dirty="0"/>
            </a:br>
            <a:r>
              <a:rPr lang="en-US" sz="3200" dirty="0"/>
              <a:t>2) pgd ma’am</a:t>
            </a:r>
          </a:p>
        </p:txBody>
      </p:sp>
    </p:spTree>
    <p:extLst>
      <p:ext uri="{BB962C8B-B14F-4D97-AF65-F5344CB8AC3E}">
        <p14:creationId xmlns:p14="http://schemas.microsoft.com/office/powerpoint/2010/main" val="328024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1B4C-97E8-4B20-B705-2108793C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170544"/>
            <a:ext cx="10058400" cy="194887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691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3">
                                          <p:stCondLst>
                                            <p:cond delay="8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07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07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3">
                                          <p:stCondLst>
                                            <p:cond delay="20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07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07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8AF7-B470-4EC7-A622-B469F32F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3E84-4850-47B4-BDFD-CE7AEF44E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Security and Safety is a primary concern for everyone.</a:t>
            </a:r>
          </a:p>
          <a:p>
            <a:pPr algn="just"/>
            <a:r>
              <a:rPr lang="en-US" dirty="0"/>
              <a:t>System consists of circuits which help you be safe and secure across various aspects of life.</a:t>
            </a:r>
          </a:p>
          <a:p>
            <a:pPr algn="just"/>
            <a:r>
              <a:rPr lang="en-US" dirty="0"/>
              <a:t>Security from theft.</a:t>
            </a:r>
          </a:p>
          <a:p>
            <a:pPr algn="just"/>
            <a:r>
              <a:rPr lang="en-US" dirty="0"/>
              <a:t>Safety from fire.</a:t>
            </a:r>
          </a:p>
          <a:p>
            <a:pPr algn="just"/>
            <a:r>
              <a:rPr lang="en-US" dirty="0"/>
              <a:t>Safety from strangers on your doorstep. </a:t>
            </a:r>
          </a:p>
          <a:p>
            <a:pPr algn="just"/>
            <a:r>
              <a:rPr lang="en-US" dirty="0"/>
              <a:t>Security for proper evacuation for a building on fire.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8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3EE133-A85E-4CF3-8A9D-5B742E89D0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576901"/>
              </p:ext>
            </p:extLst>
          </p:nvPr>
        </p:nvGraphicFramePr>
        <p:xfrm>
          <a:off x="766916" y="1543665"/>
          <a:ext cx="10805652" cy="4739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6AD1BC0-E410-48E6-97CE-3BD238501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856176"/>
              </p:ext>
            </p:extLst>
          </p:nvPr>
        </p:nvGraphicFramePr>
        <p:xfrm>
          <a:off x="1551709" y="858982"/>
          <a:ext cx="9476510" cy="5200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2770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04C2-AB75-443A-A79B-27F0015E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57A7-B305-4E82-B5D2-11210FEC0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Term Project laboratory, we successfully designed and implemented our project: ‘Integrated Security and Safety System’. This consists of four different modules, each doing a different task to make us safe. </a:t>
            </a:r>
          </a:p>
          <a:p>
            <a:pPr marL="0" indent="0">
              <a:buNone/>
            </a:pPr>
            <a:r>
              <a:rPr lang="en-US" dirty="0"/>
              <a:t>We successfully ran the Anti-Theft Alarm, Doorbell Security Light, Fire Alarm and Person Counter and implemented them practically. They worked satisfactorily and can thus be successfully used to fulfill their individual purpose.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1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7190-2286-4E64-8C32-41958031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116" y="2002347"/>
            <a:ext cx="10058400" cy="2324556"/>
          </a:xfrm>
        </p:spPr>
        <p:txBody>
          <a:bodyPr/>
          <a:lstStyle/>
          <a:p>
            <a:pPr algn="ctr"/>
            <a:r>
              <a:rPr lang="en-US" dirty="0"/>
              <a:t>Applications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12667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CDE9-E416-4D24-BC28-DF3283A4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Anti-Theft Alarm: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155E-A68A-4190-8DB4-A1745A20F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Applications:</a:t>
            </a:r>
            <a:endParaRPr lang="en-US" dirty="0"/>
          </a:p>
          <a:p>
            <a:pPr lvl="0"/>
            <a:r>
              <a:rPr lang="en-US" dirty="0"/>
              <a:t>As a door alarm at night.</a:t>
            </a:r>
          </a:p>
          <a:p>
            <a:pPr lvl="0"/>
            <a:r>
              <a:rPr lang="en-US" dirty="0"/>
              <a:t>To protect farms from stray animals.</a:t>
            </a:r>
          </a:p>
          <a:p>
            <a:pPr lvl="0"/>
            <a:r>
              <a:rPr lang="en-US" dirty="0"/>
              <a:t>To alert access to private property, </a:t>
            </a:r>
            <a:r>
              <a:rPr lang="en-US" dirty="0" err="1"/>
              <a:t>eg</a:t>
            </a:r>
            <a:r>
              <a:rPr lang="en-US" dirty="0"/>
              <a:t> cupboard, wardrobe,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Future Work:</a:t>
            </a:r>
            <a:endParaRPr lang="en-US" dirty="0"/>
          </a:p>
          <a:p>
            <a:r>
              <a:rPr lang="en-US" dirty="0"/>
              <a:t>Instead of a wire loop we can use a laser and LDR for the same purpose. This way we won’t have to connect the loop again every time after it breaks.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112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8D5-D356-4A94-9F0A-008B4578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Doorbell Security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31F61-8DB8-4873-B34D-DE76D90D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Applications:</a:t>
            </a:r>
            <a:endParaRPr lang="en-US" dirty="0"/>
          </a:p>
          <a:p>
            <a:pPr lvl="0"/>
            <a:r>
              <a:rPr lang="en-US" dirty="0"/>
              <a:t>Can be used in applications where light sensitivity is to be detected.</a:t>
            </a:r>
          </a:p>
          <a:p>
            <a:pPr lvl="0"/>
            <a:r>
              <a:rPr lang="en-US" dirty="0"/>
              <a:t>As warning when light intensity crosses a certain threshold.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Future Work:</a:t>
            </a:r>
            <a:endParaRPr lang="en-US" dirty="0"/>
          </a:p>
          <a:p>
            <a:pPr lvl="0"/>
            <a:r>
              <a:rPr lang="en-US" dirty="0"/>
              <a:t>In automatic streetlight activation when it gets dark</a:t>
            </a:r>
          </a:p>
          <a:p>
            <a:r>
              <a:rPr lang="en-US" dirty="0"/>
              <a:t>Can be used in solar energy applications to know when to switch-over from solar power to normal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123482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68E7-32C0-4072-B9DE-4BC49E98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 Alarm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B73A-A030-44D0-B6C4-D68352D82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Applications:</a:t>
            </a:r>
            <a:endParaRPr lang="en-US" dirty="0"/>
          </a:p>
          <a:p>
            <a:pPr lvl="0"/>
            <a:r>
              <a:rPr lang="en-US" dirty="0"/>
              <a:t>As fire alarm in vehicles, buildings, rockets, etc.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Future Work:</a:t>
            </a:r>
            <a:endParaRPr lang="en-US" dirty="0"/>
          </a:p>
          <a:p>
            <a:pPr lvl="0"/>
            <a:r>
              <a:rPr lang="en-US" dirty="0"/>
              <a:t>Using better industrial grade sensors, it’s accuracy can be improved. Then they can also be used for scientific purposes.</a:t>
            </a:r>
          </a:p>
          <a:p>
            <a:r>
              <a:rPr lang="en-US" dirty="0"/>
              <a:t>Using microcontroller and peripherals we can directly alert the fire station whenever fire is detected.</a:t>
            </a:r>
          </a:p>
        </p:txBody>
      </p:sp>
    </p:spTree>
    <p:extLst>
      <p:ext uri="{BB962C8B-B14F-4D97-AF65-F5344CB8AC3E}">
        <p14:creationId xmlns:p14="http://schemas.microsoft.com/office/powerpoint/2010/main" val="325901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8313-FA27-4651-ACFE-7FA9C777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78218-0D41-4930-A93E-6557036A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Application:</a:t>
            </a:r>
            <a:endParaRPr lang="en-US" dirty="0"/>
          </a:p>
          <a:p>
            <a:pPr lvl="0"/>
            <a:r>
              <a:rPr lang="en-US" dirty="0"/>
              <a:t>Used at home, office buildings, factories to keep count of total persons inside.</a:t>
            </a:r>
          </a:p>
          <a:p>
            <a:pPr lvl="0"/>
            <a:r>
              <a:rPr lang="en-US" dirty="0"/>
              <a:t>Used at Vehicle parking lot.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Future Work:</a:t>
            </a:r>
            <a:endParaRPr lang="en-US" dirty="0"/>
          </a:p>
          <a:p>
            <a:pPr lvl="0"/>
            <a:r>
              <a:rPr lang="en-US" dirty="0"/>
              <a:t>Using Microcontroller, it can be modified to send the count over the internet directly to the fire station. Thus, they can deploy the required firemen for the job.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6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966</TotalTime>
  <Words>332</Words>
  <Application>Microsoft Office PowerPoint</Application>
  <PresentationFormat>Widescreen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Rockwell</vt:lpstr>
      <vt:lpstr>Rockwell Condensed</vt:lpstr>
      <vt:lpstr>Wingdings</vt:lpstr>
      <vt:lpstr>Wood Type</vt:lpstr>
      <vt:lpstr>Integrated security and safety system</vt:lpstr>
      <vt:lpstr>INTRODUCTION</vt:lpstr>
      <vt:lpstr>PowerPoint Presentation</vt:lpstr>
      <vt:lpstr>conclusion</vt:lpstr>
      <vt:lpstr>Applications and future work</vt:lpstr>
      <vt:lpstr>Anti-Theft Alarm:</vt:lpstr>
      <vt:lpstr>Doorbell Security Light</vt:lpstr>
      <vt:lpstr>Fire Alarm </vt:lpstr>
      <vt:lpstr>Person Counter</vt:lpstr>
      <vt:lpstr>Presented by: 1) Sahil manishkumar patel [ ec-61 ] 2) Rutvij Pritesh shah [ ec-77 ]  guided by: 1) sst sir 2) pgd ma’am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security and safety system</dc:title>
  <dc:creator>Rutvij Shah</dc:creator>
  <cp:lastModifiedBy>Rutvij Shah</cp:lastModifiedBy>
  <cp:revision>151</cp:revision>
  <dcterms:created xsi:type="dcterms:W3CDTF">2019-09-19T15:46:50Z</dcterms:created>
  <dcterms:modified xsi:type="dcterms:W3CDTF">2019-10-25T14:11:42Z</dcterms:modified>
</cp:coreProperties>
</file>