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AAA-3246-4E97-A3A2-48964A20371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92C9B0B-EB0D-4EF9-BA31-B640B4C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1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AAA-3246-4E97-A3A2-48964A20371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9B0B-EB0D-4EF9-BA31-B640B4C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AAA-3246-4E97-A3A2-48964A20371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9B0B-EB0D-4EF9-BA31-B640B4C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1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AAA-3246-4E97-A3A2-48964A20371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9B0B-EB0D-4EF9-BA31-B640B4C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4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5210AAA-3246-4E97-A3A2-48964A20371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92C9B0B-EB0D-4EF9-BA31-B640B4C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AAA-3246-4E97-A3A2-48964A20371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9B0B-EB0D-4EF9-BA31-B640B4C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AAA-3246-4E97-A3A2-48964A20371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9B0B-EB0D-4EF9-BA31-B640B4C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8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AAA-3246-4E97-A3A2-48964A20371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9B0B-EB0D-4EF9-BA31-B640B4C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AAA-3246-4E97-A3A2-48964A20371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9B0B-EB0D-4EF9-BA31-B640B4C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AAA-3246-4E97-A3A2-48964A20371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9B0B-EB0D-4EF9-BA31-B640B4C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AAA-3246-4E97-A3A2-48964A203719}" type="datetimeFigureOut">
              <a:rPr lang="en-US" smtClean="0"/>
              <a:t>10/25/2019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9B0B-EB0D-4EF9-BA31-B640B4C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6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5210AAA-3246-4E97-A3A2-48964A20371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92C9B0B-EB0D-4EF9-BA31-B640B4C5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4)%20Person%20Counter/PC_Schemati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4)%20Person%20Counter/PC_Datasheets" TargetMode="External"/><Relationship Id="rId5" Type="http://schemas.openxmlformats.org/officeDocument/2006/relationships/hyperlink" Target="4)%20Person%20Counter/PC_PCb" TargetMode="External"/><Relationship Id="rId4" Type="http://schemas.openxmlformats.org/officeDocument/2006/relationships/hyperlink" Target="4)%20Person%20Counter/PC_Simula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2252F88-CCB3-4B2A-8814-6EEE33C0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/>
          <a:lstStyle/>
          <a:p>
            <a:r>
              <a:rPr lang="en-US" dirty="0"/>
              <a:t>4) Person counter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82F64B3-5328-48D2-B4FE-94F2B1799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/>
          <a:lstStyle/>
          <a:p>
            <a:r>
              <a:rPr lang="en-US" dirty="0"/>
              <a:t>Be secure always.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2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6DB6CA-F7FF-423D-9E36-E2B08C901C9B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DBEB0E-13D4-4BC2-AA4C-287528B78BA7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INSPIRATION: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Firemen face a serious issue: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do not know the exact number of people inside a burning building.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lack of information is harmful to them as well as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would make their jobs easier they knew the exact number of people inside. </a:t>
            </a:r>
          </a:p>
          <a:p>
            <a:r>
              <a:rPr lang="en-US" b="1" dirty="0"/>
              <a:t>AIM: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aim is to build a reliable and accurate counter which can count the total strength currently present in a particular enclosed area.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6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AFED-31FC-4DFA-BF35-A5E98D106312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Concept and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88DA-1E2D-4E7D-B6F4-576A7BF23EA0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laser is outside, one inside the door and is focused on LDR.</a:t>
            </a:r>
          </a:p>
          <a:p>
            <a:r>
              <a:rPr lang="en-US" dirty="0"/>
              <a:t>As a person passes, laser is cut.</a:t>
            </a:r>
          </a:p>
          <a:p>
            <a:r>
              <a:rPr lang="en-US" dirty="0"/>
              <a:t>Signal from the LDR circuit is given to the main circuit.</a:t>
            </a:r>
          </a:p>
          <a:p>
            <a:r>
              <a:rPr lang="en-US" dirty="0"/>
              <a:t>Depending on the signal flow, count is either increased or decreased.</a:t>
            </a:r>
          </a:p>
          <a:p>
            <a:r>
              <a:rPr lang="en-US" dirty="0"/>
              <a:t>Thus if person comes in, count is increased.</a:t>
            </a:r>
          </a:p>
          <a:p>
            <a:r>
              <a:rPr lang="en-US" dirty="0"/>
              <a:t>If person goes out, count is </a:t>
            </a:r>
            <a:r>
              <a:rPr lang="en-US" dirty="0" err="1"/>
              <a:t>decresed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682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7FD2-5E64-4272-BA8C-BCFC967F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BA93-2EFB-44C8-A895-7C20F949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Counter IC: 74193</a:t>
            </a:r>
          </a:p>
          <a:p>
            <a:r>
              <a:rPr lang="en-US" dirty="0"/>
              <a:t>2) 7 Segment LED Display</a:t>
            </a:r>
          </a:p>
          <a:p>
            <a:r>
              <a:rPr lang="en-US" dirty="0"/>
              <a:t>3) LED Driver IC: 4511</a:t>
            </a:r>
          </a:p>
          <a:p>
            <a:r>
              <a:rPr lang="en-US" dirty="0"/>
              <a:t>4) 74xx Logic Gates</a:t>
            </a:r>
          </a:p>
          <a:p>
            <a:r>
              <a:rPr lang="en-US" dirty="0"/>
              <a:t>5) Laser</a:t>
            </a:r>
          </a:p>
          <a:p>
            <a:r>
              <a:rPr lang="en-US" dirty="0"/>
              <a:t>6) LDR</a:t>
            </a:r>
          </a:p>
          <a:p>
            <a:r>
              <a:rPr lang="en-US" dirty="0"/>
              <a:t>7) NPN Transistor BC547</a:t>
            </a:r>
          </a:p>
          <a:p>
            <a:r>
              <a:rPr lang="en-US" dirty="0"/>
              <a:t>8) D flipflop : 7474</a:t>
            </a:r>
          </a:p>
        </p:txBody>
      </p:sp>
    </p:spTree>
    <p:extLst>
      <p:ext uri="{BB962C8B-B14F-4D97-AF65-F5344CB8AC3E}">
        <p14:creationId xmlns:p14="http://schemas.microsoft.com/office/powerpoint/2010/main" val="17710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DF2A-D387-4F72-8875-D1DF8D290865}"/>
              </a:ext>
            </a:extLst>
          </p:cNvPr>
          <p:cNvSpPr txBox="1">
            <a:spLocks/>
          </p:cNvSpPr>
          <p:nvPr/>
        </p:nvSpPr>
        <p:spPr>
          <a:xfrm>
            <a:off x="1066800" y="475924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Related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643D1-C516-456C-811A-A9A132BCCBF4}"/>
              </a:ext>
            </a:extLst>
          </p:cNvPr>
          <p:cNvSpPr txBox="1">
            <a:spLocks/>
          </p:cNvSpPr>
          <p:nvPr/>
        </p:nvSpPr>
        <p:spPr>
          <a:xfrm>
            <a:off x="1066800" y="2112700"/>
            <a:ext cx="10058400" cy="405079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Schematic: 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hlinkClick r:id="rId3" action="ppaction://hlinkfile"/>
              </a:rPr>
              <a:t>4) Person Counter\PC_Schematic</a:t>
            </a:r>
            <a:endParaRPr lang="en-US"/>
          </a:p>
          <a:p>
            <a:r>
              <a:rPr lang="en-US"/>
              <a:t>Simulation: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hlinkClick r:id="rId4" action="ppaction://hlinkfile"/>
              </a:rPr>
              <a:t>4) Person Counter\PC_Simulation</a:t>
            </a:r>
            <a:endParaRPr lang="en-US"/>
          </a:p>
          <a:p>
            <a:r>
              <a:rPr lang="en-US"/>
              <a:t>PCB Layout: 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hlinkClick r:id="rId5" action="ppaction://hlinkfile"/>
              </a:rPr>
              <a:t>4) Person Counter\PC_PCb</a:t>
            </a:r>
            <a:endParaRPr lang="en-US"/>
          </a:p>
          <a:p>
            <a:r>
              <a:rPr lang="en-US"/>
              <a:t>Datasheets: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hlinkClick r:id="rId6" action="ppaction://hlinkfile"/>
              </a:rPr>
              <a:t>4) Person Counter\PC_Datasheets</a:t>
            </a:r>
            <a:endParaRPr lang="en-US"/>
          </a:p>
          <a:p>
            <a:pPr marL="0" indent="0">
              <a:buFont typeface="Wingdings" pitchFamily="2" charset="2"/>
              <a:buNone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3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F5CB-D225-4E5E-AA55-B9881682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8AED-C3A7-4F57-805E-AD3491CDB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When Laser ON:</a:t>
            </a:r>
          </a:p>
          <a:p>
            <a:r>
              <a:rPr lang="en-US" dirty="0"/>
              <a:t>R</a:t>
            </a:r>
            <a:r>
              <a:rPr lang="en-US" baseline="-25000" dirty="0"/>
              <a:t>ldr</a:t>
            </a:r>
            <a:r>
              <a:rPr lang="en-US" dirty="0"/>
              <a:t> = 400 Ω</a:t>
            </a:r>
          </a:p>
          <a:p>
            <a:r>
              <a:rPr lang="en-US" dirty="0"/>
              <a:t>So, Vb &gt; 0.8 V</a:t>
            </a:r>
          </a:p>
          <a:p>
            <a:r>
              <a:rPr lang="en-US" dirty="0"/>
              <a:t>Therefore, R &gt; 80 Ω</a:t>
            </a:r>
          </a:p>
          <a:p>
            <a:pPr marL="0" lvl="0" indent="0">
              <a:buNone/>
            </a:pPr>
            <a:r>
              <a:rPr lang="en-US" b="1" dirty="0"/>
              <a:t>When Laser OFF:</a:t>
            </a:r>
          </a:p>
          <a:p>
            <a:r>
              <a:rPr lang="en-US" dirty="0"/>
              <a:t>R</a:t>
            </a:r>
            <a:r>
              <a:rPr lang="en-US" baseline="-25000" dirty="0"/>
              <a:t>ldr</a:t>
            </a:r>
            <a:r>
              <a:rPr lang="en-US" dirty="0"/>
              <a:t> = 25 KΩ</a:t>
            </a:r>
          </a:p>
          <a:p>
            <a:r>
              <a:rPr lang="en-US" dirty="0"/>
              <a:t>So, Vb &lt; 0.6 V</a:t>
            </a:r>
          </a:p>
          <a:p>
            <a:r>
              <a:rPr lang="en-US" dirty="0"/>
              <a:t>Therefore, R &lt; 3.5 KΩ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98F-BE95-4E0D-AE3C-76C2A1CA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12CF-7A79-49FE-AD21-A5B0FCC4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Limitations in speed of sensing of the module.</a:t>
            </a:r>
          </a:p>
          <a:p>
            <a:r>
              <a:rPr lang="en-US" dirty="0"/>
              <a:t>LDR are very sensitive to light, and may malfunction in extreme cases.</a:t>
            </a:r>
          </a:p>
        </p:txBody>
      </p:sp>
    </p:spTree>
    <p:extLst>
      <p:ext uri="{BB962C8B-B14F-4D97-AF65-F5344CB8AC3E}">
        <p14:creationId xmlns:p14="http://schemas.microsoft.com/office/powerpoint/2010/main" val="298854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45</TotalTime>
  <Words>309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Rockwell</vt:lpstr>
      <vt:lpstr>Rockwell Condensed</vt:lpstr>
      <vt:lpstr>Wingdings</vt:lpstr>
      <vt:lpstr>Wood Type</vt:lpstr>
      <vt:lpstr>4) Person counter</vt:lpstr>
      <vt:lpstr>PowerPoint Presentation</vt:lpstr>
      <vt:lpstr>PowerPoint Presentation</vt:lpstr>
      <vt:lpstr>Components </vt:lpstr>
      <vt:lpstr>PowerPoint Presentation</vt:lpstr>
      <vt:lpstr>calculations</vt:lpstr>
      <vt:lpstr>Limitations of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4) Person counter</dc:title>
  <dc:creator>Rutvij Shah</dc:creator>
  <cp:lastModifiedBy>Rutvij Shah</cp:lastModifiedBy>
  <cp:revision>20</cp:revision>
  <dcterms:created xsi:type="dcterms:W3CDTF">2019-09-26T14:58:16Z</dcterms:created>
  <dcterms:modified xsi:type="dcterms:W3CDTF">2019-10-25T14:11:36Z</dcterms:modified>
</cp:coreProperties>
</file>