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F6474-3BF6-4D4E-B235-4957BEB5DA2B}" v="8" dt="2022-07-14T09:25:37.378"/>
    <p1510:client id="{61BB9E79-1A4B-4AF3-B09A-13C05CB5AD98}" v="218" dt="2022-07-14T08:35:40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9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6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g below mountains">
            <a:extLst>
              <a:ext uri="{FF2B5EF4-FFF2-40B4-BE49-F238E27FC236}">
                <a16:creationId xmlns:a16="http://schemas.microsoft.com/office/drawing/2014/main" id="{7950C397-AC40-15C6-FFEC-EE251E581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" r="6" b="6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7351" y="3025587"/>
            <a:ext cx="3781249" cy="2985247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ea typeface="+mj-lt"/>
                <a:cs typeface="+mj-lt"/>
              </a:rPr>
              <a:t>Exploration of BlackRock – ETF's</a:t>
            </a:r>
            <a:endParaRPr lang="en-US" b="1" dirty="0">
              <a:ea typeface="+mj-lt"/>
              <a:cs typeface="+mj-lt"/>
            </a:endParaRPr>
          </a:p>
          <a:p>
            <a:pPr algn="r"/>
            <a:br>
              <a:rPr lang="en-US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8966529-7EB5-CA79-DA0D-798DC3500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9" r="41822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F6CCA-82B0-8DBF-ED25-82825207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US" sz="3400" i="0">
                <a:ea typeface="+mj-lt"/>
                <a:cs typeface="+mj-lt"/>
              </a:rPr>
              <a:t>Introduction – Our goal &amp; how we wanted to accomplish it </a:t>
            </a:r>
            <a:endParaRPr lang="en-US" sz="3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E371-C962-F4DB-7F76-EB1FCE54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Goal </a:t>
            </a:r>
          </a:p>
          <a:p>
            <a:endParaRPr lang="en-US" dirty="0"/>
          </a:p>
          <a:p>
            <a:r>
              <a:rPr lang="en-US" dirty="0"/>
              <a:t>How we aimed to accomplish it </a:t>
            </a:r>
          </a:p>
        </p:txBody>
      </p:sp>
    </p:spTree>
    <p:extLst>
      <p:ext uri="{BB962C8B-B14F-4D97-AF65-F5344CB8AC3E}">
        <p14:creationId xmlns:p14="http://schemas.microsoft.com/office/powerpoint/2010/main" val="66786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96EABF-579F-4307-8952-0490508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E8AB3293-01DD-57F9-0C92-102F0301A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48" r="8" b="8"/>
          <a:stretch/>
        </p:blipFill>
        <p:spPr>
          <a:xfrm>
            <a:off x="-33559" y="-3643"/>
            <a:ext cx="12225558" cy="6861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33D9D3E-2FB8-42AA-B5E5-1EAB4DA9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3556" y="-14280"/>
            <a:ext cx="4615080" cy="687227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2170935 w 5594726"/>
              <a:gd name="connsiteY0" fmla="*/ 0 h 6868625"/>
              <a:gd name="connsiteX1" fmla="*/ 5594726 w 5594726"/>
              <a:gd name="connsiteY1" fmla="*/ 0 h 6868625"/>
              <a:gd name="connsiteX2" fmla="*/ 5594726 w 5594726"/>
              <a:gd name="connsiteY2" fmla="*/ 6868625 h 6868625"/>
              <a:gd name="connsiteX3" fmla="*/ 0 w 5594726"/>
              <a:gd name="connsiteY3" fmla="*/ 6865085 h 6868625"/>
              <a:gd name="connsiteX4" fmla="*/ 2170935 w 5594726"/>
              <a:gd name="connsiteY4" fmla="*/ 0 h 68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4726" h="6868625">
                <a:moveTo>
                  <a:pt x="2170935" y="0"/>
                </a:moveTo>
                <a:lnTo>
                  <a:pt x="5594726" y="0"/>
                </a:lnTo>
                <a:lnTo>
                  <a:pt x="5594726" y="6868625"/>
                </a:lnTo>
                <a:lnTo>
                  <a:pt x="0" y="6865085"/>
                </a:lnTo>
                <a:lnTo>
                  <a:pt x="217093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43B4C-C849-AA81-E5B4-CB550488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1040003"/>
            <a:ext cx="3281149" cy="3150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Preprocessing of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FBE6D3-8499-4BE7-8C12-1BA9F015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5C1B90-3208-4854-BFDE-310A0263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B20B9B-B58D-4A05-87A2-6F8C78BD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CC7CE6-73AD-436F-BC95-066CC950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92C383-6990-4C74-A5FF-EAB4A1E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D935D3D3-6830-B5FD-B933-3FC4D147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1" y="3968283"/>
            <a:ext cx="9144000" cy="223837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6050562-CB19-6CED-C11A-9C0BF7662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254" y="1088371"/>
            <a:ext cx="5800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7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8066"/>
            <a:ext cx="2404085" cy="60076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2C290C-EA87-457A-9927-0235DDA35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810940" y="878066"/>
            <a:ext cx="3381060" cy="5979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7302" y="-27684"/>
            <a:ext cx="5724698" cy="1644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4E7CDB-1DB0-C3AC-4887-49E44B6A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44" y="635841"/>
            <a:ext cx="8526325" cy="16749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Processing data - unsupervised machine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E1DA24-2C17-4792-A325-49BAC436B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978548"/>
            <a:ext cx="12192000" cy="189973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B5CBBCC-0FDD-2CED-4C3E-13B795BB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2698826"/>
            <a:ext cx="4713705" cy="3514416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F434013-974D-2B01-FC31-AE02149E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188" y="2636625"/>
            <a:ext cx="4366323" cy="3336258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98BD880-2CA0-FD9E-4FA0-0B94863B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843" y="2875151"/>
            <a:ext cx="4097430" cy="30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6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66FAB-DA96-4781-091D-8C4051F4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SVM vs Logistic regression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56A2F7FD-5125-8B82-891D-AF7CB51C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708914"/>
            <a:ext cx="6279776" cy="51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4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4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5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5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5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59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61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63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5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321CFE-EED4-1A28-D1FD-797EEB1A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i="1" kern="1200" cap="all" baseline="0" dirty="0">
                <a:latin typeface="+mj-lt"/>
                <a:ea typeface="+mj-ea"/>
                <a:cs typeface="+mj-cs"/>
              </a:rPr>
              <a:t>      Bolinger Line</a:t>
            </a:r>
          </a:p>
          <a:p>
            <a:pPr algn="ctr"/>
            <a:br>
              <a:rPr lang="en-US" sz="2200" i="1" kern="1200" cap="all" baseline="0" dirty="0"/>
            </a:br>
            <a:endParaRPr lang="en-US" sz="2200" i="1" kern="1200" cap="all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ECCB272-1457-E76E-6DA7-05EFC01C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30" y="1135392"/>
            <a:ext cx="5388261" cy="2465128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276EE57-E19A-E575-BB0B-A146F4E8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9" y="1182834"/>
            <a:ext cx="6520055" cy="2471097"/>
          </a:xfrm>
          <a:prstGeom prst="rect">
            <a:avLst/>
          </a:prstGeom>
        </p:spPr>
      </p:pic>
      <p:cxnSp>
        <p:nvCxnSpPr>
          <p:cNvPr id="82" name="Straight Connector 67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62D87973-FFB6-8176-D154-4B866642D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0" b="735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F778-05EA-D6FE-D994-C057A880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871538"/>
            <a:ext cx="6515100" cy="3202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 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ngleLines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8E4E2"/>
      </a:lt2>
      <a:accent1>
        <a:srgbClr val="7CA8B8"/>
      </a:accent1>
      <a:accent2>
        <a:srgbClr val="80A9A3"/>
      </a:accent2>
      <a:accent3>
        <a:srgbClr val="91A1C4"/>
      </a:accent3>
      <a:accent4>
        <a:srgbClr val="BA7F86"/>
      </a:accent4>
      <a:accent5>
        <a:srgbClr val="BF9989"/>
      </a:accent5>
      <a:accent6>
        <a:srgbClr val="B0A078"/>
      </a:accent6>
      <a:hlink>
        <a:srgbClr val="AA7562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AngleLinesVTI</vt:lpstr>
      <vt:lpstr>Exploration of BlackRock – ETF's  </vt:lpstr>
      <vt:lpstr>Introduction – Our goal &amp; how we wanted to accomplish it </vt:lpstr>
      <vt:lpstr>Preprocessing of data</vt:lpstr>
      <vt:lpstr>Processing data - unsupervised machine</vt:lpstr>
      <vt:lpstr>SVM vs Logistic regression</vt:lpstr>
      <vt:lpstr>      Bolinger Line  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</cp:revision>
  <dcterms:created xsi:type="dcterms:W3CDTF">2022-07-14T08:20:59Z</dcterms:created>
  <dcterms:modified xsi:type="dcterms:W3CDTF">2022-07-14T13:24:35Z</dcterms:modified>
</cp:coreProperties>
</file>