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Outfit"/>
      <p:regular r:id="rId18"/>
      <p:bold r:id="rId19"/>
    </p:embeddedFont>
    <p:embeddedFont>
      <p:font typeface="Oi"/>
      <p:regular r:id="rId20"/>
    </p:embeddedFont>
    <p:embeddedFont>
      <p:font typeface="Lexen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iftJDkCkIlaZC/LVWHkR2NY/Tn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i-regular.fntdata"/><Relationship Id="rId11" Type="http://schemas.openxmlformats.org/officeDocument/2006/relationships/slide" Target="slides/slide6.xml"/><Relationship Id="rId22" Type="http://schemas.openxmlformats.org/officeDocument/2006/relationships/font" Target="fonts/Lexend-bold.fntdata"/><Relationship Id="rId10" Type="http://schemas.openxmlformats.org/officeDocument/2006/relationships/slide" Target="slides/slide5.xml"/><Relationship Id="rId21" Type="http://schemas.openxmlformats.org/officeDocument/2006/relationships/font" Target="fonts/Lexen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utfit-bold.fntdata"/><Relationship Id="rId6" Type="http://schemas.openxmlformats.org/officeDocument/2006/relationships/slide" Target="slides/slide1.xml"/><Relationship Id="rId18" Type="http://schemas.openxmlformats.org/officeDocument/2006/relationships/font" Target="fonts/Outfi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a1a93bcd4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aa1a93bcd4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a1a93bcd4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aa1a93bcd4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a1a93bcd4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2aa1a93bcd4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49cce2ac8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2649cce2ac8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a1a93bcd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2aa1a93bcd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a1a93bcd4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2aa1a93bcd4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a1a93bcd4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aa1a93bcd4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a1a93bcd4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aa1a93bcd4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a1a93bcd4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aa1a93bcd4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a1a93bcd4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2aa1a93bcd4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/>
        </p:nvSpPr>
        <p:spPr>
          <a:xfrm>
            <a:off x="0" y="-712232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D7D7D7"/>
                </a:solidFill>
                <a:latin typeface="Oi"/>
                <a:ea typeface="Oi"/>
                <a:cs typeface="Oi"/>
                <a:sym typeface="Oi"/>
              </a:rPr>
              <a:t>www.9slide.vn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9"/>
          <p:cNvSpPr/>
          <p:nvPr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7" name="Google Shape;17;p19"/>
          <p:cNvSpPr/>
          <p:nvPr/>
        </p:nvSpPr>
        <p:spPr>
          <a:xfrm>
            <a:off x="34961779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8" name="Google Shape;18;p19"/>
          <p:cNvSpPr/>
          <p:nvPr/>
        </p:nvSpPr>
        <p:spPr>
          <a:xfrm>
            <a:off x="34961779" y="19493179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9" name="Google Shape;19;p19"/>
          <p:cNvSpPr/>
          <p:nvPr/>
        </p:nvSpPr>
        <p:spPr>
          <a:xfrm>
            <a:off x="-23164800" y="19493179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grpSp>
        <p:nvGrpSpPr>
          <p:cNvPr id="20" name="Google Shape;20;p19"/>
          <p:cNvGrpSpPr/>
          <p:nvPr/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21" name="Google Shape;21;p19"/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cap="flat" cmpd="sng" w="2157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22" name="Google Shape;22;p19"/>
            <p:cNvSpPr/>
            <p:nvPr/>
          </p:nvSpPr>
          <p:spPr>
            <a:xfrm>
              <a:off x="5006988" y="8647176"/>
              <a:ext cx="2178025" cy="260524"/>
            </a:xfrm>
            <a:custGeom>
              <a:rect b="b" l="l" r="r" t="t"/>
              <a:pathLst>
                <a:path extrusionOk="0" h="260524" w="2178025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BFBFB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23" name="Google Shape;23;p19"/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>
            <a:off x="1510975" y="1763225"/>
            <a:ext cx="4148700" cy="20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500">
                <a:solidFill>
                  <a:srgbClr val="454657"/>
                </a:solidFill>
                <a:latin typeface="Outfit"/>
                <a:ea typeface="Outfit"/>
                <a:cs typeface="Outfit"/>
                <a:sym typeface="Outfit"/>
              </a:rPr>
              <a:t>Lesson 3: Array</a:t>
            </a:r>
            <a:endParaRPr b="1" sz="4500">
              <a:solidFill>
                <a:srgbClr val="4D5C6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500">
              <a:solidFill>
                <a:srgbClr val="454657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rgbClr val="454657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3872" y="914400"/>
            <a:ext cx="7445124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2aa1a93bcd4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aa1a93bcd4_0_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g2aa1a93bcd4_0_67"/>
          <p:cNvGrpSpPr/>
          <p:nvPr/>
        </p:nvGrpSpPr>
        <p:grpSpPr>
          <a:xfrm>
            <a:off x="2141933" y="1571215"/>
            <a:ext cx="802345" cy="718650"/>
            <a:chOff x="3266480" y="1084626"/>
            <a:chExt cx="1122946" cy="958200"/>
          </a:xfrm>
        </p:grpSpPr>
        <p:sp>
          <p:nvSpPr>
            <p:cNvPr id="165" name="Google Shape;165;g2aa1a93bcd4_0_67"/>
            <p:cNvSpPr/>
            <p:nvPr/>
          </p:nvSpPr>
          <p:spPr>
            <a:xfrm>
              <a:off x="3313026" y="1084626"/>
              <a:ext cx="1076400" cy="9582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66" name="Google Shape;166;g2aa1a93bcd4_0_67"/>
            <p:cNvSpPr txBox="1"/>
            <p:nvPr/>
          </p:nvSpPr>
          <p:spPr>
            <a:xfrm>
              <a:off x="3266480" y="1209433"/>
              <a:ext cx="10305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</a:t>
              </a:r>
              <a:endParaRPr b="0" i="0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167" name="Google Shape;167;g2aa1a93bcd4_0_67"/>
          <p:cNvSpPr txBox="1"/>
          <p:nvPr/>
        </p:nvSpPr>
        <p:spPr>
          <a:xfrm>
            <a:off x="1447800" y="1049850"/>
            <a:ext cx="39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3. Các thao tác trên array.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68" name="Google Shape;168;g2aa1a93bcd4_0_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0125" y="1925225"/>
            <a:ext cx="8171750" cy="31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2aa1a93bcd4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aa1a93bcd4_0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g2aa1a93bcd4_0_78"/>
          <p:cNvGrpSpPr/>
          <p:nvPr/>
        </p:nvGrpSpPr>
        <p:grpSpPr>
          <a:xfrm>
            <a:off x="2141933" y="1571215"/>
            <a:ext cx="802345" cy="718650"/>
            <a:chOff x="3266480" y="1084626"/>
            <a:chExt cx="1122946" cy="958200"/>
          </a:xfrm>
        </p:grpSpPr>
        <p:sp>
          <p:nvSpPr>
            <p:cNvPr id="176" name="Google Shape;176;g2aa1a93bcd4_0_78"/>
            <p:cNvSpPr/>
            <p:nvPr/>
          </p:nvSpPr>
          <p:spPr>
            <a:xfrm>
              <a:off x="3313026" y="1084626"/>
              <a:ext cx="1076400" cy="9582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77" name="Google Shape;177;g2aa1a93bcd4_0_78"/>
            <p:cNvSpPr txBox="1"/>
            <p:nvPr/>
          </p:nvSpPr>
          <p:spPr>
            <a:xfrm>
              <a:off x="3266480" y="1209433"/>
              <a:ext cx="10305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</a:t>
              </a:r>
              <a:endParaRPr b="0" i="0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178" name="Google Shape;178;g2aa1a93bcd4_0_78"/>
          <p:cNvSpPr txBox="1"/>
          <p:nvPr/>
        </p:nvSpPr>
        <p:spPr>
          <a:xfrm>
            <a:off x="1447800" y="1049850"/>
            <a:ext cx="39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3. Các thao tác trên array.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9" name="Google Shape;179;g2aa1a93bcd4_0_78"/>
          <p:cNvSpPr txBox="1"/>
          <p:nvPr/>
        </p:nvSpPr>
        <p:spPr>
          <a:xfrm>
            <a:off x="2373900" y="1833650"/>
            <a:ext cx="74442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Tìm kiếm / Lọc / Biến đổi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0" name="Google Shape;180;g2aa1a93bcd4_0_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893" y="2455550"/>
            <a:ext cx="2507883" cy="25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aa1a93bcd4_0_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8925" y="2962603"/>
            <a:ext cx="4329174" cy="15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2aa1a93bcd4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5240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aa1a93bcd4_0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g2aa1a93bcd4_0_91"/>
          <p:cNvGrpSpPr/>
          <p:nvPr/>
        </p:nvGrpSpPr>
        <p:grpSpPr>
          <a:xfrm>
            <a:off x="2141933" y="1571215"/>
            <a:ext cx="802345" cy="718650"/>
            <a:chOff x="3266480" y="1084626"/>
            <a:chExt cx="1122946" cy="958200"/>
          </a:xfrm>
        </p:grpSpPr>
        <p:sp>
          <p:nvSpPr>
            <p:cNvPr id="189" name="Google Shape;189;g2aa1a93bcd4_0_91"/>
            <p:cNvSpPr/>
            <p:nvPr/>
          </p:nvSpPr>
          <p:spPr>
            <a:xfrm>
              <a:off x="3313026" y="1084626"/>
              <a:ext cx="1076400" cy="9582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90" name="Google Shape;190;g2aa1a93bcd4_0_91"/>
            <p:cNvSpPr txBox="1"/>
            <p:nvPr/>
          </p:nvSpPr>
          <p:spPr>
            <a:xfrm>
              <a:off x="3266480" y="1209433"/>
              <a:ext cx="10305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</a:t>
              </a:r>
              <a:endParaRPr b="0" i="0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191" name="Google Shape;191;g2aa1a93bcd4_0_91"/>
          <p:cNvSpPr txBox="1"/>
          <p:nvPr/>
        </p:nvSpPr>
        <p:spPr>
          <a:xfrm>
            <a:off x="1447800" y="1049850"/>
            <a:ext cx="39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4. Các bài toán hay gặp.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54657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2" name="Google Shape;192;g2aa1a93bcd4_0_91"/>
          <p:cNvSpPr txBox="1"/>
          <p:nvPr/>
        </p:nvSpPr>
        <p:spPr>
          <a:xfrm>
            <a:off x="1447800" y="1705775"/>
            <a:ext cx="7621800" cy="27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Cho mảng sau: numbers = [10, 4, -7, 9, 100, 3, -21, 0, 33];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Tìm phần tử nhỏ nhất / lớn nhất trong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Tính tổng các phần tử trong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Tính trung bình cộng các phần tử trong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Tìm phần tử đầu tiên chia hết cho 3 trong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Tìm các phần tử là số nguyên tố trong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2"/>
          <p:cNvGrpSpPr/>
          <p:nvPr/>
        </p:nvGrpSpPr>
        <p:grpSpPr>
          <a:xfrm>
            <a:off x="2141933" y="1571215"/>
            <a:ext cx="802345" cy="718650"/>
            <a:chOff x="3266480" y="1084626"/>
            <a:chExt cx="1122946" cy="958200"/>
          </a:xfrm>
        </p:grpSpPr>
        <p:sp>
          <p:nvSpPr>
            <p:cNvPr id="74" name="Google Shape;74;p2"/>
            <p:cNvSpPr/>
            <p:nvPr/>
          </p:nvSpPr>
          <p:spPr>
            <a:xfrm>
              <a:off x="3313026" y="1084626"/>
              <a:ext cx="1076400" cy="9582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75" name="Google Shape;75;p2"/>
            <p:cNvSpPr txBox="1"/>
            <p:nvPr/>
          </p:nvSpPr>
          <p:spPr>
            <a:xfrm>
              <a:off x="3266480" y="1209433"/>
              <a:ext cx="10305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</a:t>
              </a:r>
              <a:endParaRPr b="0" i="0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76" name="Google Shape;76;p2"/>
          <p:cNvSpPr txBox="1"/>
          <p:nvPr/>
        </p:nvSpPr>
        <p:spPr>
          <a:xfrm>
            <a:off x="2244000" y="1753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Nội dung</a:t>
            </a:r>
            <a:endParaRPr b="1" i="0" sz="3000" u="none" cap="none" strike="noStrike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2244000" y="2642250"/>
            <a:ext cx="7498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2000"/>
              <a:buFont typeface="Lexend"/>
              <a:buAutoNum type="arabicPeriod"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Array là gì?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2000"/>
              <a:buFont typeface="Lexend"/>
              <a:buAutoNum type="arabicPeriod"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Khai báo và khởi tạo.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2000"/>
              <a:buFont typeface="Lexend"/>
              <a:buAutoNum type="arabicPeriod"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Các thao tác trên array.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2000"/>
              <a:buFont typeface="Lexend"/>
              <a:buAutoNum type="arabicPeriod"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Các bài toán hay gặp.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2649cce2ac8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2649cce2ac8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g2649cce2ac8_1_2"/>
          <p:cNvGrpSpPr/>
          <p:nvPr/>
        </p:nvGrpSpPr>
        <p:grpSpPr>
          <a:xfrm>
            <a:off x="2141933" y="1571215"/>
            <a:ext cx="802345" cy="718650"/>
            <a:chOff x="3266480" y="1084626"/>
            <a:chExt cx="1122946" cy="958200"/>
          </a:xfrm>
        </p:grpSpPr>
        <p:sp>
          <p:nvSpPr>
            <p:cNvPr id="85" name="Google Shape;85;g2649cce2ac8_1_2"/>
            <p:cNvSpPr/>
            <p:nvPr/>
          </p:nvSpPr>
          <p:spPr>
            <a:xfrm>
              <a:off x="3313026" y="1084626"/>
              <a:ext cx="1076400" cy="9582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86" name="Google Shape;86;g2649cce2ac8_1_2"/>
            <p:cNvSpPr txBox="1"/>
            <p:nvPr/>
          </p:nvSpPr>
          <p:spPr>
            <a:xfrm>
              <a:off x="3266480" y="1209433"/>
              <a:ext cx="10305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</a:t>
              </a:r>
              <a:endParaRPr b="0" i="0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87" name="Google Shape;87;g2649cce2ac8_1_2"/>
          <p:cNvSpPr txBox="1"/>
          <p:nvPr/>
        </p:nvSpPr>
        <p:spPr>
          <a:xfrm>
            <a:off x="1447800" y="1049850"/>
            <a:ext cx="39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1. Array là gì?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8" name="Google Shape;88;g2649cce2ac8_1_2"/>
          <p:cNvSpPr txBox="1"/>
          <p:nvPr/>
        </p:nvSpPr>
        <p:spPr>
          <a:xfrm>
            <a:off x="1447800" y="1858175"/>
            <a:ext cx="74442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Array (mảng) là một cấu trúc dữ liệu trong javascript. Array có thể chứa được nhiều kiểu dữ liệu khác bên trong nó.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Sử dụng để lưu trữ danh sách dữ liệu.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Mỗi phần tử trong array đều được đánh số (bắt đầu từ 0).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Mảng có thể chứa các giá trị khác nhau, bao gồm số, chuỗi, đối tượng, và có thể là các mảng khác.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9" name="Google Shape;89;g2649cce2ac8_1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8851" y="3346900"/>
            <a:ext cx="4594301" cy="18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2aa1a93bcd4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2aa1a93bcd4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g2aa1a93bcd4_0_1"/>
          <p:cNvGrpSpPr/>
          <p:nvPr/>
        </p:nvGrpSpPr>
        <p:grpSpPr>
          <a:xfrm>
            <a:off x="2141933" y="1571215"/>
            <a:ext cx="802345" cy="718650"/>
            <a:chOff x="3266480" y="1084626"/>
            <a:chExt cx="1122946" cy="958200"/>
          </a:xfrm>
        </p:grpSpPr>
        <p:sp>
          <p:nvSpPr>
            <p:cNvPr id="97" name="Google Shape;97;g2aa1a93bcd4_0_1"/>
            <p:cNvSpPr/>
            <p:nvPr/>
          </p:nvSpPr>
          <p:spPr>
            <a:xfrm>
              <a:off x="3313026" y="1084626"/>
              <a:ext cx="1076400" cy="9582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98" name="Google Shape;98;g2aa1a93bcd4_0_1"/>
            <p:cNvSpPr txBox="1"/>
            <p:nvPr/>
          </p:nvSpPr>
          <p:spPr>
            <a:xfrm>
              <a:off x="3266480" y="1209433"/>
              <a:ext cx="10305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</a:t>
              </a:r>
              <a:endParaRPr b="0" i="0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99" name="Google Shape;99;g2aa1a93bcd4_0_1"/>
          <p:cNvSpPr txBox="1"/>
          <p:nvPr/>
        </p:nvSpPr>
        <p:spPr>
          <a:xfrm>
            <a:off x="1447800" y="1049850"/>
            <a:ext cx="39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1. Array là gì?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0" name="Google Shape;100;g2aa1a93bcd4_0_1"/>
          <p:cNvSpPr txBox="1"/>
          <p:nvPr/>
        </p:nvSpPr>
        <p:spPr>
          <a:xfrm>
            <a:off x="1447800" y="1848250"/>
            <a:ext cx="74442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Array hay được sử dụng cho các bài toán liên quan đến danh sách, tập hợp.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Ví dụ: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Dãy số bất kỳ → Tìm số lớn nhất, sắp xếp tăng dần, … 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Danh sách điểm thi cuối kỳ → Tính điểm trung bình, … 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Danh sách đơn hàng → Tính tổng doanh thu, tìm đơn hàng … 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Dữ liệu tăng trưởng của công ty qua các tháng → Vẽ biểu đồ, …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…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2aa1a93bcd4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aa1a93bcd4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g2aa1a93bcd4_0_12"/>
          <p:cNvGrpSpPr/>
          <p:nvPr/>
        </p:nvGrpSpPr>
        <p:grpSpPr>
          <a:xfrm>
            <a:off x="2141933" y="1571215"/>
            <a:ext cx="802345" cy="718650"/>
            <a:chOff x="3266480" y="1084626"/>
            <a:chExt cx="1122946" cy="958200"/>
          </a:xfrm>
        </p:grpSpPr>
        <p:sp>
          <p:nvSpPr>
            <p:cNvPr id="108" name="Google Shape;108;g2aa1a93bcd4_0_12"/>
            <p:cNvSpPr/>
            <p:nvPr/>
          </p:nvSpPr>
          <p:spPr>
            <a:xfrm>
              <a:off x="3313026" y="1084626"/>
              <a:ext cx="1076400" cy="9582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09" name="Google Shape;109;g2aa1a93bcd4_0_12"/>
            <p:cNvSpPr txBox="1"/>
            <p:nvPr/>
          </p:nvSpPr>
          <p:spPr>
            <a:xfrm>
              <a:off x="3266480" y="1209433"/>
              <a:ext cx="10305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</a:t>
              </a:r>
              <a:endParaRPr b="0" i="0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110" name="Google Shape;110;g2aa1a93bcd4_0_12"/>
          <p:cNvSpPr txBox="1"/>
          <p:nvPr/>
        </p:nvSpPr>
        <p:spPr>
          <a:xfrm>
            <a:off x="1447800" y="1049850"/>
            <a:ext cx="39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2. Khai báo và khởi tạo.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1" name="Google Shape;111;g2aa1a93bcd4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625" y="1974113"/>
            <a:ext cx="6094750" cy="21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2aa1a93bcd4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aa1a93bcd4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g2aa1a93bcd4_0_23"/>
          <p:cNvGrpSpPr/>
          <p:nvPr/>
        </p:nvGrpSpPr>
        <p:grpSpPr>
          <a:xfrm>
            <a:off x="2141933" y="1571215"/>
            <a:ext cx="802345" cy="718650"/>
            <a:chOff x="3266480" y="1084626"/>
            <a:chExt cx="1122946" cy="958200"/>
          </a:xfrm>
        </p:grpSpPr>
        <p:sp>
          <p:nvSpPr>
            <p:cNvPr id="119" name="Google Shape;119;g2aa1a93bcd4_0_23"/>
            <p:cNvSpPr/>
            <p:nvPr/>
          </p:nvSpPr>
          <p:spPr>
            <a:xfrm>
              <a:off x="3313026" y="1084626"/>
              <a:ext cx="1076400" cy="9582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20" name="Google Shape;120;g2aa1a93bcd4_0_23"/>
            <p:cNvSpPr txBox="1"/>
            <p:nvPr/>
          </p:nvSpPr>
          <p:spPr>
            <a:xfrm>
              <a:off x="3266480" y="1209433"/>
              <a:ext cx="10305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</a:t>
              </a:r>
              <a:endParaRPr b="0" i="0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121" name="Google Shape;121;g2aa1a93bcd4_0_23"/>
          <p:cNvSpPr txBox="1"/>
          <p:nvPr/>
        </p:nvSpPr>
        <p:spPr>
          <a:xfrm>
            <a:off x="1447800" y="1049850"/>
            <a:ext cx="39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3. Các thao tác trên array.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2" name="Google Shape;122;g2aa1a93bcd4_0_23"/>
          <p:cNvSpPr txBox="1"/>
          <p:nvPr/>
        </p:nvSpPr>
        <p:spPr>
          <a:xfrm>
            <a:off x="1447800" y="1858175"/>
            <a:ext cx="74442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Các thao tác hay gặp trên array: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Truy xuất &amp; thay đổi giá trị của một phần tử.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Duyệt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Thêm / Xóa phần tử trong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Tìm kiếm / Lọc / Biến đổi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…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aa1a93bcd4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aa1a93bcd4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g2aa1a93bcd4_0_33"/>
          <p:cNvGrpSpPr/>
          <p:nvPr/>
        </p:nvGrpSpPr>
        <p:grpSpPr>
          <a:xfrm>
            <a:off x="2141933" y="1571215"/>
            <a:ext cx="802345" cy="718650"/>
            <a:chOff x="3266480" y="1084626"/>
            <a:chExt cx="1122946" cy="958200"/>
          </a:xfrm>
        </p:grpSpPr>
        <p:sp>
          <p:nvSpPr>
            <p:cNvPr id="130" name="Google Shape;130;g2aa1a93bcd4_0_33"/>
            <p:cNvSpPr/>
            <p:nvPr/>
          </p:nvSpPr>
          <p:spPr>
            <a:xfrm>
              <a:off x="3313026" y="1084626"/>
              <a:ext cx="1076400" cy="9582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31" name="Google Shape;131;g2aa1a93bcd4_0_33"/>
            <p:cNvSpPr txBox="1"/>
            <p:nvPr/>
          </p:nvSpPr>
          <p:spPr>
            <a:xfrm>
              <a:off x="3266480" y="1209433"/>
              <a:ext cx="10305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</a:t>
              </a:r>
              <a:endParaRPr b="0" i="0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132" name="Google Shape;132;g2aa1a93bcd4_0_33"/>
          <p:cNvSpPr txBox="1"/>
          <p:nvPr/>
        </p:nvSpPr>
        <p:spPr>
          <a:xfrm>
            <a:off x="1447800" y="1049850"/>
            <a:ext cx="39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3. Các thao tác trên array.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3" name="Google Shape;133;g2aa1a93bcd4_0_33"/>
          <p:cNvSpPr txBox="1"/>
          <p:nvPr/>
        </p:nvSpPr>
        <p:spPr>
          <a:xfrm>
            <a:off x="1447800" y="1858175"/>
            <a:ext cx="74442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Truy xuất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	&lt;tên mảng&gt;[&lt;chỉ số phần tử&gt;]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Thay đổi giá trị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	&lt;tên mảng&gt;[&lt;chỉ số phần tử&gt;] = &lt;giá trị mới&gt;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4" name="Google Shape;134;g2aa1a93bcd4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8950" y="3005975"/>
            <a:ext cx="61341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2aa1a93bcd4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9125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aa1a93bcd4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g2aa1a93bcd4_0_44"/>
          <p:cNvGrpSpPr/>
          <p:nvPr/>
        </p:nvGrpSpPr>
        <p:grpSpPr>
          <a:xfrm>
            <a:off x="2141933" y="1571215"/>
            <a:ext cx="802345" cy="718650"/>
            <a:chOff x="3266480" y="1084626"/>
            <a:chExt cx="1122946" cy="958200"/>
          </a:xfrm>
        </p:grpSpPr>
        <p:sp>
          <p:nvSpPr>
            <p:cNvPr id="142" name="Google Shape;142;g2aa1a93bcd4_0_44"/>
            <p:cNvSpPr/>
            <p:nvPr/>
          </p:nvSpPr>
          <p:spPr>
            <a:xfrm>
              <a:off x="3313026" y="1084626"/>
              <a:ext cx="1076400" cy="9582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43" name="Google Shape;143;g2aa1a93bcd4_0_44"/>
            <p:cNvSpPr txBox="1"/>
            <p:nvPr/>
          </p:nvSpPr>
          <p:spPr>
            <a:xfrm>
              <a:off x="3266480" y="1209433"/>
              <a:ext cx="10305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</a:t>
              </a:r>
              <a:endParaRPr b="0" i="0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144" name="Google Shape;144;g2aa1a93bcd4_0_44"/>
          <p:cNvSpPr txBox="1"/>
          <p:nvPr/>
        </p:nvSpPr>
        <p:spPr>
          <a:xfrm>
            <a:off x="1447800" y="1049850"/>
            <a:ext cx="39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3. Các thao tác trên array.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5" name="Google Shape;145;g2aa1a93bcd4_0_44"/>
          <p:cNvSpPr txBox="1"/>
          <p:nvPr/>
        </p:nvSpPr>
        <p:spPr>
          <a:xfrm>
            <a:off x="1447800" y="1858175"/>
            <a:ext cx="74442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Duyệt mảng là duyệt qua từng phần tử trong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Là tiền đề để xử lý các bài toán tìm kiếm, lọc, biến đổi,...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6" name="Google Shape;146;g2aa1a93bcd4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7575" y="2744250"/>
            <a:ext cx="4636850" cy="25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2aa1a93bcd4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aa1a93bcd4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g2aa1a93bcd4_0_56"/>
          <p:cNvGrpSpPr/>
          <p:nvPr/>
        </p:nvGrpSpPr>
        <p:grpSpPr>
          <a:xfrm>
            <a:off x="2141933" y="1571215"/>
            <a:ext cx="802345" cy="718650"/>
            <a:chOff x="3266480" y="1084626"/>
            <a:chExt cx="1122946" cy="958200"/>
          </a:xfrm>
        </p:grpSpPr>
        <p:sp>
          <p:nvSpPr>
            <p:cNvPr id="154" name="Google Shape;154;g2aa1a93bcd4_0_56"/>
            <p:cNvSpPr/>
            <p:nvPr/>
          </p:nvSpPr>
          <p:spPr>
            <a:xfrm>
              <a:off x="3313026" y="1084626"/>
              <a:ext cx="1076400" cy="9582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55" name="Google Shape;155;g2aa1a93bcd4_0_56"/>
            <p:cNvSpPr txBox="1"/>
            <p:nvPr/>
          </p:nvSpPr>
          <p:spPr>
            <a:xfrm>
              <a:off x="3266480" y="1209433"/>
              <a:ext cx="10305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</a:t>
              </a:r>
              <a:endParaRPr b="0" i="0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156" name="Google Shape;156;g2aa1a93bcd4_0_56"/>
          <p:cNvSpPr txBox="1"/>
          <p:nvPr/>
        </p:nvSpPr>
        <p:spPr>
          <a:xfrm>
            <a:off x="1447800" y="1049850"/>
            <a:ext cx="39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3. Các thao tác trên array.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7" name="Google Shape;157;g2aa1a93bcd4_0_56"/>
          <p:cNvSpPr txBox="1"/>
          <p:nvPr/>
        </p:nvSpPr>
        <p:spPr>
          <a:xfrm>
            <a:off x="1447800" y="1858175"/>
            <a:ext cx="7621800" cy="27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Để thêm, xóa các phần tử trong mảng, sử dụng các phương thức sau: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push: để thêm một hoặc nhiều phần tử vào vị trí cuối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	&lt;tên mảng&gt;.push(&lt;phần tử 1&gt;, …)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unshift: để thêm một hoặc nhiều phần tử vào vị trí đầu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	&lt;tên mảng&gt;.unshift(&lt;phần tử 1&gt;, …)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pop: để xóa phần tử cuối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	&lt;tên mảng&gt;.pop()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shift: để xóa phần tử đầu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	&lt;tên mảng&gt;.shift()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splice: để thao tác với vị trí bất kì (có thể thêm một hoặc nhiều phần tử, xóa một hoặc nhiều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phần tử)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	&lt;tên mảng&gt;.splice(index, countDelete, &lt;phần tử 1&gt;,..., &lt;phần tử N&gt;)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●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index:	 vị trí phần tử muốn thao tác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●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countDelete: số lượng phần tử muốn xóa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9Slide - 2019">
      <a:dk1>
        <a:srgbClr val="000000"/>
      </a:dk1>
      <a:lt1>
        <a:srgbClr val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2020-08-07T13:14:06Z</dcterms:created>
  <dc:creator>Admin</dc:creator>
</cp:coreProperties>
</file>