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0" r:id="rId1"/>
    <p:sldMasterId id="2147483699" r:id="rId2"/>
  </p:sldMasterIdLst>
  <p:notesMasterIdLst>
    <p:notesMasterId r:id="rId4"/>
  </p:notesMasterIdLst>
  <p:sldIdLst>
    <p:sldId id="2145705837" r:id="rId3"/>
  </p:sldIdLst>
  <p:sldSz cx="6858000" cy="9906000" type="A4"/>
  <p:notesSz cx="6858000" cy="9144000"/>
  <p:embeddedFontLst>
    <p:embeddedFont>
      <p:font typeface="Avenir Next LT Pro" panose="020B0504020202020204" pitchFamily="34" charset="0"/>
      <p:regular r:id="rId5"/>
      <p:bold r:id="rId6"/>
      <p:italic r:id="rId7"/>
      <p:boldItalic r:id="rId8"/>
    </p:embeddedFon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Red Hat Text" panose="020B0604020202020204" charset="0"/>
      <p:regular r:id="rId13"/>
      <p:bold r:id="rId14"/>
      <p:italic r:id="rId15"/>
      <p:boldItalic r:id="rId16"/>
    </p:embeddedFont>
    <p:embeddedFont>
      <p:font typeface="Red Hat Text SemiBold" panose="020B0604020202020204" charset="0"/>
      <p:regular r:id="rId17"/>
      <p:bold r:id="rId18"/>
      <p:italic r:id="rId19"/>
      <p:boldItalic r:id="rId20"/>
    </p:embeddedFont>
  </p:embeddedFontLst>
  <p:custDataLst>
    <p:tags r:id="rId21"/>
  </p:custDataLst>
  <p:defaultTextStyle>
    <a:defPPr>
      <a:defRPr lang="de-DE"/>
    </a:defPPr>
    <a:lvl1pPr marL="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5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30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6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61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27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91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57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22" algn="l" defTabSz="9143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ra Zihn" initials="NZ" lastIdx="1" clrIdx="0">
    <p:extLst>
      <p:ext uri="{19B8F6BF-5375-455C-9EA6-DF929625EA0E}">
        <p15:presenceInfo xmlns:p15="http://schemas.microsoft.com/office/powerpoint/2012/main" userId="S::nora@clevisresearch.onmicrosoft.com::d972c7eb-b4b8-4979-8222-7bb3a4a94ac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82827"/>
    <a:srgbClr val="6AB1E7"/>
    <a:srgbClr val="E21B4B"/>
    <a:srgbClr val="FFA152"/>
    <a:srgbClr val="25D07B"/>
    <a:srgbClr val="006B6B"/>
    <a:srgbClr val="D13895"/>
    <a:srgbClr val="4B3575"/>
    <a:srgbClr val="042C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0065" autoAdjust="0"/>
  </p:normalViewPr>
  <p:slideViewPr>
    <p:cSldViewPr snapToGrid="0">
      <p:cViewPr>
        <p:scale>
          <a:sx n="75" d="100"/>
          <a:sy n="75" d="100"/>
        </p:scale>
        <p:origin x="2018" y="41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112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viewProps" Target="viewProp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presProps" Target="presProps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venir Next LT Pro" panose="020B0504020202020204" pitchFamily="34" charset="0"/>
                <a:sym typeface="Avenir Next LT Pro" panose="020B05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venir Next LT Pro" panose="020B0504020202020204" pitchFamily="34" charset="0"/>
                <a:sym typeface="Avenir Next LT Pro" panose="020B0504020202020204" pitchFamily="34" charset="0"/>
              </a:defRPr>
            </a:lvl1pPr>
          </a:lstStyle>
          <a:p>
            <a:fld id="{84E330B8-E1E3-4FA7-9218-EF0D942426CD}" type="datetimeFigureOut">
              <a:rPr lang="en-GB" smtClean="0"/>
              <a:pPr/>
              <a:t>10/10/2023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venir Next LT Pro" panose="020B0504020202020204" pitchFamily="34" charset="0"/>
                <a:sym typeface="Avenir Next LT Pro" panose="020B0504020202020204" pitchFamily="34" charset="0"/>
              </a:defRPr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venir Next LT Pro" panose="020B0504020202020204" pitchFamily="34" charset="0"/>
                <a:sym typeface="Avenir Next LT Pro" panose="020B0504020202020204" pitchFamily="34" charset="0"/>
              </a:defRPr>
            </a:lvl1pPr>
          </a:lstStyle>
          <a:p>
            <a:fld id="{2C246FC3-9EC4-40C0-BA00-570A2708BE3E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39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30" rtl="0" eaLnBrk="1" latinLnBrk="0" hangingPunct="1">
      <a:defRPr sz="1200" kern="1200">
        <a:solidFill>
          <a:schemeClr val="tx1"/>
        </a:solidFill>
        <a:latin typeface="Avenir Next LT Pro" panose="020B0504020202020204" pitchFamily="34" charset="0"/>
        <a:ea typeface="+mn-ea"/>
        <a:cs typeface="+mn-cs"/>
        <a:sym typeface="Avenir Next LT Pro" panose="020B0504020202020204" pitchFamily="34" charset="0"/>
      </a:defRPr>
    </a:lvl1pPr>
    <a:lvl2pPr marL="457165" algn="l" defTabSz="914330" rtl="0" eaLnBrk="1" latinLnBrk="0" hangingPunct="1">
      <a:defRPr sz="1200" kern="1200">
        <a:solidFill>
          <a:schemeClr val="tx1"/>
        </a:solidFill>
        <a:latin typeface="Avenir Next LT Pro" panose="020B0504020202020204" pitchFamily="34" charset="0"/>
        <a:ea typeface="+mn-ea"/>
        <a:cs typeface="+mn-cs"/>
        <a:sym typeface="Avenir Next LT Pro" panose="020B0504020202020204" pitchFamily="34" charset="0"/>
      </a:defRPr>
    </a:lvl2pPr>
    <a:lvl3pPr marL="914330" algn="l" defTabSz="914330" rtl="0" eaLnBrk="1" latinLnBrk="0" hangingPunct="1">
      <a:defRPr sz="1200" kern="1200">
        <a:solidFill>
          <a:schemeClr val="tx1"/>
        </a:solidFill>
        <a:latin typeface="Avenir Next LT Pro" panose="020B0504020202020204" pitchFamily="34" charset="0"/>
        <a:ea typeface="+mn-ea"/>
        <a:cs typeface="+mn-cs"/>
        <a:sym typeface="Avenir Next LT Pro" panose="020B0504020202020204" pitchFamily="34" charset="0"/>
      </a:defRPr>
    </a:lvl3pPr>
    <a:lvl4pPr marL="1371496" algn="l" defTabSz="914330" rtl="0" eaLnBrk="1" latinLnBrk="0" hangingPunct="1">
      <a:defRPr sz="1200" kern="1200">
        <a:solidFill>
          <a:schemeClr val="tx1"/>
        </a:solidFill>
        <a:latin typeface="Avenir Next LT Pro" panose="020B0504020202020204" pitchFamily="34" charset="0"/>
        <a:ea typeface="+mn-ea"/>
        <a:cs typeface="+mn-cs"/>
        <a:sym typeface="Avenir Next LT Pro" panose="020B0504020202020204" pitchFamily="34" charset="0"/>
      </a:defRPr>
    </a:lvl4pPr>
    <a:lvl5pPr marL="1828661" algn="l" defTabSz="914330" rtl="0" eaLnBrk="1" latinLnBrk="0" hangingPunct="1">
      <a:defRPr sz="1200" kern="1200">
        <a:solidFill>
          <a:schemeClr val="tx1"/>
        </a:solidFill>
        <a:latin typeface="Avenir Next LT Pro" panose="020B0504020202020204" pitchFamily="34" charset="0"/>
        <a:ea typeface="+mn-ea"/>
        <a:cs typeface="+mn-cs"/>
        <a:sym typeface="Avenir Next LT Pro" panose="020B0504020202020204" pitchFamily="34" charset="0"/>
      </a:defRPr>
    </a:lvl5pPr>
    <a:lvl6pPr marL="2285827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1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57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2" algn="l" defTabSz="9143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5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emf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5" Type="http://schemas.openxmlformats.org/officeDocument/2006/relationships/image" Target="../media/image16.png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2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2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5" Type="http://schemas.openxmlformats.org/officeDocument/2006/relationships/image" Target="../media/image15.png"/><Relationship Id="rId4" Type="http://schemas.openxmlformats.org/officeDocument/2006/relationships/image" Target="../media/image2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,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D597D53-EAB6-455C-9D15-5D56BA38B3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5947896"/>
              </p:ext>
            </p:extLst>
          </p:nvPr>
        </p:nvGraphicFramePr>
        <p:xfrm>
          <a:off x="893" y="2294"/>
          <a:ext cx="893" cy="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6" imgH="306" progId="TCLayout.ActiveDocument.1">
                  <p:embed/>
                </p:oleObj>
              </mc:Choice>
              <mc:Fallback>
                <p:oleObj name="think-cell Folie" r:id="rId3" imgW="306" imgH="30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D597D53-EAB6-455C-9D15-5D56BA38B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" y="2294"/>
                        <a:ext cx="893" cy="2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26912A6C-CA3D-6CED-A5DA-04FF83AFC5E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08417" y="-950133"/>
            <a:ext cx="3080742" cy="7911042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946F653-D5A8-DD5A-2E33-66A34ED699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18343" t="37504" r="18368" b="37306"/>
          <a:stretch/>
        </p:blipFill>
        <p:spPr>
          <a:xfrm>
            <a:off x="5323238" y="7536260"/>
            <a:ext cx="1217512" cy="124442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66AF13C-D6AC-C0AF-F550-F041ACBF0613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25480" y="1809202"/>
            <a:ext cx="2223492" cy="5709708"/>
          </a:xfrm>
          <a:prstGeom prst="rect">
            <a:avLst/>
          </a:prstGeom>
        </p:spPr>
      </p:pic>
      <p:cxnSp>
        <p:nvCxnSpPr>
          <p:cNvPr id="10" name="Gerader Verbinder 23">
            <a:extLst>
              <a:ext uri="{FF2B5EF4-FFF2-40B4-BE49-F238E27FC236}">
                <a16:creationId xmlns:a16="http://schemas.microsoft.com/office/drawing/2014/main" id="{63FF3115-C0E6-8C38-D928-D9C2606C7CFE}"/>
              </a:ext>
            </a:extLst>
          </p:cNvPr>
          <p:cNvCxnSpPr>
            <a:cxnSpLocks/>
          </p:cNvCxnSpPr>
          <p:nvPr userDrawn="1"/>
        </p:nvCxnSpPr>
        <p:spPr>
          <a:xfrm>
            <a:off x="303750" y="5508868"/>
            <a:ext cx="198322" cy="0"/>
          </a:xfrm>
          <a:prstGeom prst="line">
            <a:avLst/>
          </a:prstGeom>
          <a:ln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9528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/Ende hellbla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D597D53-EAB6-455C-9D15-5D56BA38B3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5947896"/>
              </p:ext>
            </p:extLst>
          </p:nvPr>
        </p:nvGraphicFramePr>
        <p:xfrm>
          <a:off x="893" y="2294"/>
          <a:ext cx="893" cy="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6" imgH="306" progId="TCLayout.ActiveDocument.1">
                  <p:embed/>
                </p:oleObj>
              </mc:Choice>
              <mc:Fallback>
                <p:oleObj name="think-cell Folie" r:id="rId3" imgW="306" imgH="30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D597D53-EAB6-455C-9D15-5D56BA38B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" y="2294"/>
                        <a:ext cx="893" cy="2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Gerader Verbinder 23">
            <a:extLst>
              <a:ext uri="{FF2B5EF4-FFF2-40B4-BE49-F238E27FC236}">
                <a16:creationId xmlns:a16="http://schemas.microsoft.com/office/drawing/2014/main" id="{3EBC8D8E-2638-0BCB-3AD6-4154F321AF21}"/>
              </a:ext>
            </a:extLst>
          </p:cNvPr>
          <p:cNvCxnSpPr>
            <a:cxnSpLocks/>
          </p:cNvCxnSpPr>
          <p:nvPr userDrawn="1"/>
        </p:nvCxnSpPr>
        <p:spPr>
          <a:xfrm>
            <a:off x="303750" y="5512000"/>
            <a:ext cx="198322" cy="0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4FDC2A90-63C4-4A8D-FEAE-186EF8F74BE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7398" y="-4218816"/>
            <a:ext cx="5829298" cy="1496906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38123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D06A6-8C35-CFA4-DAAB-A286DFF1D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49" y="806001"/>
            <a:ext cx="6223496" cy="523292"/>
          </a:xfrm>
          <a:prstGeom prst="rect">
            <a:avLst/>
          </a:prstGeom>
        </p:spPr>
        <p:txBody>
          <a:bodyPr/>
          <a:lstStyle>
            <a:lvl1pPr>
              <a:defRPr sz="5778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19773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weiß, 1-spaltig, dunke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50EE9-0F1B-2447-0433-044607A2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FEF965-A13D-ED44-C888-695B00424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6750" y="9360000"/>
            <a:ext cx="5042250" cy="312000"/>
          </a:xfrm>
        </p:spPr>
        <p:txBody>
          <a:bodyPr/>
          <a:lstStyle/>
          <a:p>
            <a:r>
              <a:rPr lang="de-DE"/>
              <a:t>Hier steht die Fußzeile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EE5D3E-C785-8B0D-C6E3-D200F8B02A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3750" y="9467821"/>
            <a:ext cx="202500" cy="312000"/>
          </a:xfrm>
        </p:spPr>
        <p:txBody>
          <a:bodyPr/>
          <a:lstStyle>
            <a:lvl1pPr>
              <a:defRPr sz="1733">
                <a:solidFill>
                  <a:srgbClr val="282827"/>
                </a:solidFill>
              </a:defRPr>
            </a:lvl1pPr>
          </a:lstStyle>
          <a:p>
            <a:fld id="{7B18E5E6-6869-B54A-A8B7-1C266EEAF61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2B562C2-A45C-6144-CDC4-73755C612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749" y="2340001"/>
            <a:ext cx="6277500" cy="64202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 sz="4622"/>
            </a:lvl1pPr>
            <a:lvl2pPr>
              <a:defRPr sz="2889"/>
            </a:lvl2pPr>
            <a:lvl3pPr>
              <a:defRPr sz="2600"/>
            </a:lvl3pPr>
            <a:lvl4pPr>
              <a:defRPr sz="2022"/>
            </a:lvl4pPr>
            <a:lvl5pPr>
              <a:defRPr sz="2022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6" name="Gerader Verbinder 3">
            <a:extLst>
              <a:ext uri="{FF2B5EF4-FFF2-40B4-BE49-F238E27FC236}">
                <a16:creationId xmlns:a16="http://schemas.microsoft.com/office/drawing/2014/main" id="{D8BE6516-50D4-77D1-9A2D-D860FF5FA05C}"/>
              </a:ext>
            </a:extLst>
          </p:cNvPr>
          <p:cNvCxnSpPr>
            <a:cxnSpLocks/>
          </p:cNvCxnSpPr>
          <p:nvPr userDrawn="1"/>
        </p:nvCxnSpPr>
        <p:spPr>
          <a:xfrm>
            <a:off x="303750" y="2077488"/>
            <a:ext cx="201086" cy="0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B5B62EEA-9BDD-0F03-5F99-F263077762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350" t="43863" r="36065" b="48359"/>
          <a:stretch/>
        </p:blipFill>
        <p:spPr>
          <a:xfrm>
            <a:off x="6216750" y="9360000"/>
            <a:ext cx="359121" cy="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875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weiß, 1-spaltig,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50EE9-0F1B-2447-0433-044607A2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FEF965-A13D-ED44-C888-695B00424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46750" y="9360000"/>
            <a:ext cx="5042250" cy="312000"/>
          </a:xfrm>
        </p:spPr>
        <p:txBody>
          <a:bodyPr/>
          <a:lstStyle/>
          <a:p>
            <a:r>
              <a:rPr lang="de-DE"/>
              <a:t>Hier steht die Fußzeile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EE5D3E-C785-8B0D-C6E3-D200F8B02A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03750" y="9360000"/>
            <a:ext cx="202500" cy="312000"/>
          </a:xfrm>
        </p:spPr>
        <p:txBody>
          <a:bodyPr/>
          <a:lstStyle/>
          <a:p>
            <a:fld id="{7B18E5E6-6869-B54A-A8B7-1C266EEAF61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2B562C2-A45C-6144-CDC4-73755C612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749" y="2340001"/>
            <a:ext cx="6277500" cy="64202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6" name="Gerader Verbinder 3">
            <a:extLst>
              <a:ext uri="{FF2B5EF4-FFF2-40B4-BE49-F238E27FC236}">
                <a16:creationId xmlns:a16="http://schemas.microsoft.com/office/drawing/2014/main" id="{D8BE6516-50D4-77D1-9A2D-D860FF5FA05C}"/>
              </a:ext>
            </a:extLst>
          </p:cNvPr>
          <p:cNvCxnSpPr>
            <a:cxnSpLocks/>
          </p:cNvCxnSpPr>
          <p:nvPr userDrawn="1"/>
        </p:nvCxnSpPr>
        <p:spPr>
          <a:xfrm>
            <a:off x="303750" y="2077488"/>
            <a:ext cx="201086" cy="0"/>
          </a:xfrm>
          <a:prstGeom prst="line">
            <a:avLst/>
          </a:prstGeom>
          <a:ln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B5B62EEA-9BDD-0F03-5F99-F263077762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350" t="43863" r="36065" b="48359"/>
          <a:stretch/>
        </p:blipFill>
        <p:spPr>
          <a:xfrm>
            <a:off x="6216750" y="9360000"/>
            <a:ext cx="359121" cy="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58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weiß, Bild rechts, dunke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50EE9-0F1B-2447-0433-044607A2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50" y="780001"/>
            <a:ext cx="2919909" cy="400603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FEF965-A13D-ED44-C888-695B00424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steht die Fußzeile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EE5D3E-C785-8B0D-C6E3-D200F8B02A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18E5E6-6869-B54A-A8B7-1C266EEAF61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2B562C2-A45C-6144-CDC4-73755C612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750" y="2340001"/>
            <a:ext cx="2919909" cy="64202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6" name="Gerader Verbinder 3">
            <a:extLst>
              <a:ext uri="{FF2B5EF4-FFF2-40B4-BE49-F238E27FC236}">
                <a16:creationId xmlns:a16="http://schemas.microsoft.com/office/drawing/2014/main" id="{D8BE6516-50D4-77D1-9A2D-D860FF5FA05C}"/>
              </a:ext>
            </a:extLst>
          </p:cNvPr>
          <p:cNvCxnSpPr>
            <a:cxnSpLocks/>
          </p:cNvCxnSpPr>
          <p:nvPr userDrawn="1"/>
        </p:nvCxnSpPr>
        <p:spPr>
          <a:xfrm>
            <a:off x="303750" y="2077488"/>
            <a:ext cx="201086" cy="0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FD8B95E8-43FF-26F7-BE8A-A9D49DDA53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350" t="43863" r="36065" b="48359"/>
          <a:stretch/>
        </p:blipFill>
        <p:spPr>
          <a:xfrm>
            <a:off x="6216750" y="9360000"/>
            <a:ext cx="359121" cy="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51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weiß, Bild rechts,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50EE9-0F1B-2447-0433-044607A2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50" y="780001"/>
            <a:ext cx="2919909" cy="400603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FEF965-A13D-ED44-C888-695B00424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steht die Fußzeile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EE5D3E-C785-8B0D-C6E3-D200F8B02A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18E5E6-6869-B54A-A8B7-1C266EEAF61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2B562C2-A45C-6144-CDC4-73755C612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750" y="2340001"/>
            <a:ext cx="2919909" cy="64202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cxnSp>
        <p:nvCxnSpPr>
          <p:cNvPr id="6" name="Gerader Verbinder 3">
            <a:extLst>
              <a:ext uri="{FF2B5EF4-FFF2-40B4-BE49-F238E27FC236}">
                <a16:creationId xmlns:a16="http://schemas.microsoft.com/office/drawing/2014/main" id="{D8BE6516-50D4-77D1-9A2D-D860FF5FA05C}"/>
              </a:ext>
            </a:extLst>
          </p:cNvPr>
          <p:cNvCxnSpPr>
            <a:cxnSpLocks/>
          </p:cNvCxnSpPr>
          <p:nvPr userDrawn="1"/>
        </p:nvCxnSpPr>
        <p:spPr>
          <a:xfrm>
            <a:off x="303750" y="2077488"/>
            <a:ext cx="201086" cy="0"/>
          </a:xfrm>
          <a:prstGeom prst="line">
            <a:avLst/>
          </a:prstGeom>
          <a:ln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FD8B95E8-43FF-26F7-BE8A-A9D49DDA53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350" t="43863" r="36065" b="48359"/>
          <a:stretch/>
        </p:blipFill>
        <p:spPr>
          <a:xfrm>
            <a:off x="6216750" y="9360000"/>
            <a:ext cx="359121" cy="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002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weiß, Bild links, dunke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50EE9-0F1B-2447-0433-044607A2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FEF965-A13D-ED44-C888-695B00424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steht die Fußzeile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EE5D3E-C785-8B0D-C6E3-D200F8B02A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18E5E6-6869-B54A-A8B7-1C266EEAF61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6" name="Gerader Verbinder 3">
            <a:extLst>
              <a:ext uri="{FF2B5EF4-FFF2-40B4-BE49-F238E27FC236}">
                <a16:creationId xmlns:a16="http://schemas.microsoft.com/office/drawing/2014/main" id="{D8BE6516-50D4-77D1-9A2D-D860FF5FA05C}"/>
              </a:ext>
            </a:extLst>
          </p:cNvPr>
          <p:cNvCxnSpPr>
            <a:cxnSpLocks/>
          </p:cNvCxnSpPr>
          <p:nvPr userDrawn="1"/>
        </p:nvCxnSpPr>
        <p:spPr>
          <a:xfrm>
            <a:off x="303750" y="2077488"/>
            <a:ext cx="201086" cy="0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FD8B95E8-43FF-26F7-BE8A-A9D49DDA53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350" t="43863" r="36065" b="48359"/>
          <a:stretch/>
        </p:blipFill>
        <p:spPr>
          <a:xfrm>
            <a:off x="6216750" y="9360000"/>
            <a:ext cx="359121" cy="260000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65359740-DF76-D316-364B-E2723979278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429001" y="2340000"/>
            <a:ext cx="3152249" cy="64202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19594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weiß, Bild links,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50EE9-0F1B-2447-0433-044607A2B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FEF965-A13D-ED44-C888-695B0042469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Hier steht die Fußzeile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EE5D3E-C785-8B0D-C6E3-D200F8B02A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18E5E6-6869-B54A-A8B7-1C266EEAF61C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6" name="Gerader Verbinder 3">
            <a:extLst>
              <a:ext uri="{FF2B5EF4-FFF2-40B4-BE49-F238E27FC236}">
                <a16:creationId xmlns:a16="http://schemas.microsoft.com/office/drawing/2014/main" id="{D8BE6516-50D4-77D1-9A2D-D860FF5FA05C}"/>
              </a:ext>
            </a:extLst>
          </p:cNvPr>
          <p:cNvCxnSpPr>
            <a:cxnSpLocks/>
          </p:cNvCxnSpPr>
          <p:nvPr userDrawn="1"/>
        </p:nvCxnSpPr>
        <p:spPr>
          <a:xfrm>
            <a:off x="303750" y="2077488"/>
            <a:ext cx="201086" cy="0"/>
          </a:xfrm>
          <a:prstGeom prst="line">
            <a:avLst/>
          </a:prstGeom>
          <a:ln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fik 6">
            <a:extLst>
              <a:ext uri="{FF2B5EF4-FFF2-40B4-BE49-F238E27FC236}">
                <a16:creationId xmlns:a16="http://schemas.microsoft.com/office/drawing/2014/main" id="{FD8B95E8-43FF-26F7-BE8A-A9D49DDA53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350" t="43863" r="36065" b="48359"/>
          <a:stretch/>
        </p:blipFill>
        <p:spPr>
          <a:xfrm>
            <a:off x="6216750" y="9360000"/>
            <a:ext cx="359121" cy="260000"/>
          </a:xfrm>
          <a:prstGeom prst="rect">
            <a:avLst/>
          </a:prstGeom>
        </p:spPr>
      </p:pic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685D3AE0-7A05-16D1-01E0-48F4462AA6F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429001" y="2340000"/>
            <a:ext cx="3152249" cy="64202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7653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, dunkelbla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F28254CF-8605-E1A3-198F-34C0A6A06AF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20" y="7178091"/>
            <a:ext cx="1516261" cy="1935124"/>
          </a:xfrm>
          <a:prstGeom prst="rect">
            <a:avLst/>
          </a:prstGeom>
        </p:spPr>
      </p:pic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D597D53-EAB6-455C-9D15-5D56BA38B3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5947896"/>
              </p:ext>
            </p:extLst>
          </p:nvPr>
        </p:nvGraphicFramePr>
        <p:xfrm>
          <a:off x="893" y="2294"/>
          <a:ext cx="893" cy="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06" imgH="306" progId="TCLayout.ActiveDocument.1">
                  <p:embed/>
                </p:oleObj>
              </mc:Choice>
              <mc:Fallback>
                <p:oleObj name="think-cell Folie" r:id="rId4" imgW="306" imgH="30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D597D53-EAB6-455C-9D15-5D56BA38B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3" y="2294"/>
                        <a:ext cx="893" cy="2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26912A6C-CA3D-6CED-A5DA-04FF83AFC5E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08417" y="-950133"/>
            <a:ext cx="3080742" cy="791104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66AF13C-D6AC-C0AF-F550-F041ACBF061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25480" y="1809202"/>
            <a:ext cx="2223492" cy="5709708"/>
          </a:xfrm>
          <a:prstGeom prst="rect">
            <a:avLst/>
          </a:prstGeom>
        </p:spPr>
      </p:pic>
      <p:cxnSp>
        <p:nvCxnSpPr>
          <p:cNvPr id="10" name="Gerader Verbinder 23">
            <a:extLst>
              <a:ext uri="{FF2B5EF4-FFF2-40B4-BE49-F238E27FC236}">
                <a16:creationId xmlns:a16="http://schemas.microsoft.com/office/drawing/2014/main" id="{63FF3115-C0E6-8C38-D928-D9C2606C7CFE}"/>
              </a:ext>
            </a:extLst>
          </p:cNvPr>
          <p:cNvCxnSpPr>
            <a:cxnSpLocks/>
          </p:cNvCxnSpPr>
          <p:nvPr userDrawn="1"/>
        </p:nvCxnSpPr>
        <p:spPr>
          <a:xfrm>
            <a:off x="303750" y="5508868"/>
            <a:ext cx="198322" cy="0"/>
          </a:xfrm>
          <a:prstGeom prst="line">
            <a:avLst/>
          </a:prstGeom>
          <a:ln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1691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Bild, dunke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E732D993-2AB5-14A8-7713-E88488FDF5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64750" cy="9880000"/>
          </a:xfrm>
          <a:prstGeom prst="rect">
            <a:avLst/>
          </a:prstGeom>
        </p:spPr>
        <p:txBody>
          <a:bodyPr lIns="0"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Freihandform 2">
            <a:extLst>
              <a:ext uri="{FF2B5EF4-FFF2-40B4-BE49-F238E27FC236}">
                <a16:creationId xmlns:a16="http://schemas.microsoft.com/office/drawing/2014/main" id="{B54F96AA-7E63-F1A5-2549-2A9D5FB9E647}"/>
              </a:ext>
            </a:extLst>
          </p:cNvPr>
          <p:cNvSpPr/>
          <p:nvPr userDrawn="1"/>
        </p:nvSpPr>
        <p:spPr>
          <a:xfrm>
            <a:off x="0" y="779994"/>
            <a:ext cx="3335837" cy="8320003"/>
          </a:xfrm>
          <a:custGeom>
            <a:avLst/>
            <a:gdLst>
              <a:gd name="connsiteX0" fmla="*/ 1 w 5930377"/>
              <a:gd name="connsiteY0" fmla="*/ 0 h 5760002"/>
              <a:gd name="connsiteX1" fmla="*/ 5930377 w 5930377"/>
              <a:gd name="connsiteY1" fmla="*/ 0 h 5760002"/>
              <a:gd name="connsiteX2" fmla="*/ 5930377 w 5930377"/>
              <a:gd name="connsiteY2" fmla="*/ 4713887 h 5760002"/>
              <a:gd name="connsiteX3" fmla="*/ 5928665 w 5930377"/>
              <a:gd name="connsiteY3" fmla="*/ 4713887 h 5760002"/>
              <a:gd name="connsiteX4" fmla="*/ 5924800 w 5930377"/>
              <a:gd name="connsiteY4" fmla="*/ 4790426 h 5760002"/>
              <a:gd name="connsiteX5" fmla="*/ 4850376 w 5930377"/>
              <a:gd name="connsiteY5" fmla="*/ 5760002 h 5760002"/>
              <a:gd name="connsiteX6" fmla="*/ 4832357 w 5930377"/>
              <a:gd name="connsiteY6" fmla="*/ 5759149 h 5760002"/>
              <a:gd name="connsiteX7" fmla="*/ 4832357 w 5930377"/>
              <a:gd name="connsiteY7" fmla="*/ 5760002 h 5760002"/>
              <a:gd name="connsiteX8" fmla="*/ 0 w 5930377"/>
              <a:gd name="connsiteY8" fmla="*/ 5760002 h 5760002"/>
              <a:gd name="connsiteX9" fmla="*/ 0 w 5930377"/>
              <a:gd name="connsiteY9" fmla="*/ 2789584 h 5760002"/>
              <a:gd name="connsiteX10" fmla="*/ 1 w 5930377"/>
              <a:gd name="connsiteY10" fmla="*/ 2789584 h 576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30377" h="5760002">
                <a:moveTo>
                  <a:pt x="1" y="0"/>
                </a:moveTo>
                <a:lnTo>
                  <a:pt x="5930377" y="0"/>
                </a:lnTo>
                <a:lnTo>
                  <a:pt x="5930377" y="4713887"/>
                </a:lnTo>
                <a:lnTo>
                  <a:pt x="5928665" y="4713887"/>
                </a:lnTo>
                <a:lnTo>
                  <a:pt x="5924800" y="4790426"/>
                </a:lnTo>
                <a:cubicBezTo>
                  <a:pt x="5869494" y="5335023"/>
                  <a:pt x="5409565" y="5760002"/>
                  <a:pt x="4850376" y="5760002"/>
                </a:cubicBezTo>
                <a:lnTo>
                  <a:pt x="4832357" y="5759149"/>
                </a:lnTo>
                <a:lnTo>
                  <a:pt x="4832357" y="5760002"/>
                </a:lnTo>
                <a:lnTo>
                  <a:pt x="0" y="5760002"/>
                </a:lnTo>
                <a:lnTo>
                  <a:pt x="0" y="2789584"/>
                </a:lnTo>
                <a:lnTo>
                  <a:pt x="1" y="278958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DE" sz="2022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1649D78-CF1E-BA6D-3C8F-D041F2FA26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343" t="37504" r="18368" b="37306"/>
          <a:stretch/>
        </p:blipFill>
        <p:spPr>
          <a:xfrm>
            <a:off x="5323238" y="7588946"/>
            <a:ext cx="1217512" cy="1244428"/>
          </a:xfrm>
          <a:prstGeom prst="rect">
            <a:avLst/>
          </a:prstGeom>
        </p:spPr>
      </p:pic>
      <p:cxnSp>
        <p:nvCxnSpPr>
          <p:cNvPr id="7" name="Gerader Verbinder 23">
            <a:extLst>
              <a:ext uri="{FF2B5EF4-FFF2-40B4-BE49-F238E27FC236}">
                <a16:creationId xmlns:a16="http://schemas.microsoft.com/office/drawing/2014/main" id="{276D7BD0-B9F1-A319-DE09-A9F0CCFCD62C}"/>
              </a:ext>
            </a:extLst>
          </p:cNvPr>
          <p:cNvCxnSpPr>
            <a:cxnSpLocks/>
          </p:cNvCxnSpPr>
          <p:nvPr userDrawn="1"/>
        </p:nvCxnSpPr>
        <p:spPr>
          <a:xfrm>
            <a:off x="303750" y="5508868"/>
            <a:ext cx="198322" cy="0"/>
          </a:xfrm>
          <a:prstGeom prst="line">
            <a:avLst/>
          </a:prstGeom>
          <a:ln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875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Bild, hell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8">
            <a:extLst>
              <a:ext uri="{FF2B5EF4-FFF2-40B4-BE49-F238E27FC236}">
                <a16:creationId xmlns:a16="http://schemas.microsoft.com/office/drawing/2014/main" id="{E732D993-2AB5-14A8-7713-E88488FDF5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864750" cy="9880000"/>
          </a:xfrm>
          <a:prstGeom prst="rect">
            <a:avLst/>
          </a:prstGeom>
        </p:spPr>
        <p:txBody>
          <a:bodyPr lIns="0"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Freihandform 2">
            <a:extLst>
              <a:ext uri="{FF2B5EF4-FFF2-40B4-BE49-F238E27FC236}">
                <a16:creationId xmlns:a16="http://schemas.microsoft.com/office/drawing/2014/main" id="{B54F96AA-7E63-F1A5-2549-2A9D5FB9E647}"/>
              </a:ext>
            </a:extLst>
          </p:cNvPr>
          <p:cNvSpPr/>
          <p:nvPr userDrawn="1"/>
        </p:nvSpPr>
        <p:spPr>
          <a:xfrm>
            <a:off x="0" y="779994"/>
            <a:ext cx="3335837" cy="8320003"/>
          </a:xfrm>
          <a:custGeom>
            <a:avLst/>
            <a:gdLst>
              <a:gd name="connsiteX0" fmla="*/ 1 w 5930377"/>
              <a:gd name="connsiteY0" fmla="*/ 0 h 5760002"/>
              <a:gd name="connsiteX1" fmla="*/ 5930377 w 5930377"/>
              <a:gd name="connsiteY1" fmla="*/ 0 h 5760002"/>
              <a:gd name="connsiteX2" fmla="*/ 5930377 w 5930377"/>
              <a:gd name="connsiteY2" fmla="*/ 4713887 h 5760002"/>
              <a:gd name="connsiteX3" fmla="*/ 5928665 w 5930377"/>
              <a:gd name="connsiteY3" fmla="*/ 4713887 h 5760002"/>
              <a:gd name="connsiteX4" fmla="*/ 5924800 w 5930377"/>
              <a:gd name="connsiteY4" fmla="*/ 4790426 h 5760002"/>
              <a:gd name="connsiteX5" fmla="*/ 4850376 w 5930377"/>
              <a:gd name="connsiteY5" fmla="*/ 5760002 h 5760002"/>
              <a:gd name="connsiteX6" fmla="*/ 4832357 w 5930377"/>
              <a:gd name="connsiteY6" fmla="*/ 5759149 h 5760002"/>
              <a:gd name="connsiteX7" fmla="*/ 4832357 w 5930377"/>
              <a:gd name="connsiteY7" fmla="*/ 5760002 h 5760002"/>
              <a:gd name="connsiteX8" fmla="*/ 0 w 5930377"/>
              <a:gd name="connsiteY8" fmla="*/ 5760002 h 5760002"/>
              <a:gd name="connsiteX9" fmla="*/ 0 w 5930377"/>
              <a:gd name="connsiteY9" fmla="*/ 2789584 h 5760002"/>
              <a:gd name="connsiteX10" fmla="*/ 1 w 5930377"/>
              <a:gd name="connsiteY10" fmla="*/ 2789584 h 5760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930377" h="5760002">
                <a:moveTo>
                  <a:pt x="1" y="0"/>
                </a:moveTo>
                <a:lnTo>
                  <a:pt x="5930377" y="0"/>
                </a:lnTo>
                <a:lnTo>
                  <a:pt x="5930377" y="4713887"/>
                </a:lnTo>
                <a:lnTo>
                  <a:pt x="5928665" y="4713887"/>
                </a:lnTo>
                <a:lnTo>
                  <a:pt x="5924800" y="4790426"/>
                </a:lnTo>
                <a:cubicBezTo>
                  <a:pt x="5869494" y="5335023"/>
                  <a:pt x="5409565" y="5760002"/>
                  <a:pt x="4850376" y="5760002"/>
                </a:cubicBezTo>
                <a:lnTo>
                  <a:pt x="4832357" y="5759149"/>
                </a:lnTo>
                <a:lnTo>
                  <a:pt x="4832357" y="5760002"/>
                </a:lnTo>
                <a:lnTo>
                  <a:pt x="0" y="5760002"/>
                </a:lnTo>
                <a:lnTo>
                  <a:pt x="0" y="2789584"/>
                </a:lnTo>
                <a:lnTo>
                  <a:pt x="1" y="27895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/>
            <a:endParaRPr lang="de-DE" sz="2022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1649D78-CF1E-BA6D-3C8F-D041F2FA26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343" t="37504" r="18368" b="37306"/>
          <a:stretch/>
        </p:blipFill>
        <p:spPr>
          <a:xfrm>
            <a:off x="5323238" y="7588946"/>
            <a:ext cx="1217512" cy="1244428"/>
          </a:xfrm>
          <a:prstGeom prst="rect">
            <a:avLst/>
          </a:prstGeom>
        </p:spPr>
      </p:pic>
      <p:cxnSp>
        <p:nvCxnSpPr>
          <p:cNvPr id="7" name="Gerader Verbinder 23">
            <a:extLst>
              <a:ext uri="{FF2B5EF4-FFF2-40B4-BE49-F238E27FC236}">
                <a16:creationId xmlns:a16="http://schemas.microsoft.com/office/drawing/2014/main" id="{276D7BD0-B9F1-A319-DE09-A9F0CCFCD62C}"/>
              </a:ext>
            </a:extLst>
          </p:cNvPr>
          <p:cNvCxnSpPr>
            <a:cxnSpLocks/>
          </p:cNvCxnSpPr>
          <p:nvPr userDrawn="1"/>
        </p:nvCxnSpPr>
        <p:spPr>
          <a:xfrm>
            <a:off x="303750" y="5508868"/>
            <a:ext cx="198322" cy="0"/>
          </a:xfrm>
          <a:prstGeom prst="line">
            <a:avLst/>
          </a:prstGeom>
          <a:ln>
            <a:solidFill>
              <a:schemeClr val="accent5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83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unkelbla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D597D53-EAB6-455C-9D15-5D56BA38B3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5947896"/>
              </p:ext>
            </p:extLst>
          </p:nvPr>
        </p:nvGraphicFramePr>
        <p:xfrm>
          <a:off x="893" y="2294"/>
          <a:ext cx="893" cy="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6" imgH="306" progId="TCLayout.ActiveDocument.1">
                  <p:embed/>
                </p:oleObj>
              </mc:Choice>
              <mc:Fallback>
                <p:oleObj name="think-cell Folie" r:id="rId3" imgW="306" imgH="30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D597D53-EAB6-455C-9D15-5D56BA38B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" y="2294"/>
                        <a:ext cx="893" cy="2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91071B0-CCBB-1BFE-BA11-E66D23CC4979}"/>
              </a:ext>
            </a:extLst>
          </p:cNvPr>
          <p:cNvSpPr txBox="1"/>
          <p:nvPr userDrawn="1"/>
        </p:nvSpPr>
        <p:spPr>
          <a:xfrm>
            <a:off x="304503" y="2382027"/>
            <a:ext cx="6236242" cy="6709836"/>
          </a:xfrm>
          <a:prstGeom prst="rect">
            <a:avLst/>
          </a:prstGeom>
          <a:noFill/>
        </p:spPr>
        <p:txBody>
          <a:bodyPr wrap="square" lIns="0" tIns="260000" rIns="260000" bIns="260000" rtlCol="0">
            <a:noAutofit/>
          </a:bodyPr>
          <a:lstStyle/>
          <a:p>
            <a:pPr marL="495285" indent="-495285">
              <a:lnSpc>
                <a:spcPct val="2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Lorem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ipsum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dolor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sit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amet</a:t>
            </a:r>
            <a:endParaRPr lang="da-DK" sz="2600" dirty="0">
              <a:solidFill>
                <a:srgbClr val="FFFFFF"/>
              </a:solidFill>
              <a:latin typeface="Red Hat Text" panose="02010303040201060303" pitchFamily="2" charset="0"/>
              <a:ea typeface="Red Hat Text" panose="02010303040201060303" pitchFamily="2" charset="0"/>
              <a:cs typeface="Red Hat Text" panose="02010303040201060303" pitchFamily="2" charset="0"/>
            </a:endParaRPr>
          </a:p>
          <a:p>
            <a:pPr marL="495285" indent="-495285">
              <a:lnSpc>
                <a:spcPct val="2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Lorem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ipsum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dolor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sit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amet</a:t>
            </a:r>
            <a:endParaRPr lang="da-DK" sz="2600" dirty="0">
              <a:solidFill>
                <a:srgbClr val="FFFFFF"/>
              </a:solidFill>
              <a:latin typeface="Red Hat Text" panose="02010303040201060303" pitchFamily="2" charset="0"/>
              <a:ea typeface="Red Hat Text" panose="02010303040201060303" pitchFamily="2" charset="0"/>
              <a:cs typeface="Red Hat Text" panose="02010303040201060303" pitchFamily="2" charset="0"/>
            </a:endParaRPr>
          </a:p>
          <a:p>
            <a:pPr marL="495285" indent="-495285">
              <a:lnSpc>
                <a:spcPct val="2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Lorem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ipsum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dolor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sit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amet</a:t>
            </a:r>
            <a:endParaRPr lang="da-DK" sz="2600" dirty="0">
              <a:solidFill>
                <a:srgbClr val="FFFFFF"/>
              </a:solidFill>
              <a:latin typeface="Red Hat Text" panose="02010303040201060303" pitchFamily="2" charset="0"/>
              <a:ea typeface="Red Hat Text" panose="02010303040201060303" pitchFamily="2" charset="0"/>
              <a:cs typeface="Red Hat Text" panose="02010303040201060303" pitchFamily="2" charset="0"/>
            </a:endParaRPr>
          </a:p>
          <a:p>
            <a:pPr marL="495285" indent="-495285">
              <a:lnSpc>
                <a:spcPct val="2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Lorem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ipsum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dolor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sit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amet</a:t>
            </a:r>
            <a:endParaRPr lang="da-DK" sz="2600" dirty="0">
              <a:solidFill>
                <a:srgbClr val="FFFFFF"/>
              </a:solidFill>
              <a:latin typeface="Red Hat Text" panose="02010303040201060303" pitchFamily="2" charset="0"/>
              <a:ea typeface="Red Hat Text" panose="02010303040201060303" pitchFamily="2" charset="0"/>
              <a:cs typeface="Red Hat Text" panose="02010303040201060303" pitchFamily="2" charset="0"/>
            </a:endParaRPr>
          </a:p>
          <a:p>
            <a:pPr marL="495285" indent="-495285">
              <a:lnSpc>
                <a:spcPct val="2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Lorem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ipsum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dolor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sit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amet</a:t>
            </a:r>
            <a:endParaRPr lang="da-DK" sz="2600" dirty="0">
              <a:solidFill>
                <a:srgbClr val="FFFFFF"/>
              </a:solidFill>
              <a:latin typeface="Red Hat Text" panose="02010303040201060303" pitchFamily="2" charset="0"/>
              <a:ea typeface="Red Hat Text" panose="02010303040201060303" pitchFamily="2" charset="0"/>
              <a:cs typeface="Red Hat Text" panose="02010303040201060303" pitchFamily="2" charset="0"/>
            </a:endParaRPr>
          </a:p>
          <a:p>
            <a:pPr marL="495285" indent="-495285">
              <a:lnSpc>
                <a:spcPct val="2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Lorem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ipsum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dolor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sit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amet</a:t>
            </a:r>
            <a:endParaRPr lang="da-DK" sz="2600" dirty="0">
              <a:solidFill>
                <a:srgbClr val="FFFFFF"/>
              </a:solidFill>
              <a:latin typeface="Red Hat Text" panose="02010303040201060303" pitchFamily="2" charset="0"/>
              <a:ea typeface="Red Hat Text" panose="02010303040201060303" pitchFamily="2" charset="0"/>
              <a:cs typeface="Red Hat Text" panose="02010303040201060303" pitchFamily="2" charset="0"/>
            </a:endParaRPr>
          </a:p>
          <a:p>
            <a:pPr marL="495285" indent="-495285">
              <a:lnSpc>
                <a:spcPct val="200000"/>
              </a:lnSpc>
              <a:buClr>
                <a:schemeClr val="bg2"/>
              </a:buClr>
              <a:buFont typeface="+mj-lt"/>
              <a:buAutoNum type="arabicPeriod"/>
            </a:pP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Lorem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ipsum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dolor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sit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amet</a:t>
            </a:r>
            <a:endParaRPr lang="da-DK" sz="2600" dirty="0">
              <a:solidFill>
                <a:srgbClr val="FFFFFF"/>
              </a:solidFill>
              <a:latin typeface="Red Hat Text" panose="02010303040201060303" pitchFamily="2" charset="0"/>
              <a:ea typeface="Red Hat Text" panose="02010303040201060303" pitchFamily="2" charset="0"/>
              <a:cs typeface="Red Hat Text" panose="02010303040201060303" pitchFamily="2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CADEB73-FE1B-997B-DF54-0577C23F54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749" y="780001"/>
            <a:ext cx="6277500" cy="104343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br>
              <a:rPr lang="de-DE" dirty="0"/>
            </a:br>
            <a:r>
              <a:rPr lang="de-DE" dirty="0"/>
              <a:t>Agenda</a:t>
            </a:r>
          </a:p>
        </p:txBody>
      </p:sp>
      <p:cxnSp>
        <p:nvCxnSpPr>
          <p:cNvPr id="9" name="Gerader Verbinder 3">
            <a:extLst>
              <a:ext uri="{FF2B5EF4-FFF2-40B4-BE49-F238E27FC236}">
                <a16:creationId xmlns:a16="http://schemas.microsoft.com/office/drawing/2014/main" id="{4D407824-7ED7-539F-719A-36E2175AA0CC}"/>
              </a:ext>
            </a:extLst>
          </p:cNvPr>
          <p:cNvCxnSpPr>
            <a:cxnSpLocks/>
          </p:cNvCxnSpPr>
          <p:nvPr userDrawn="1"/>
        </p:nvCxnSpPr>
        <p:spPr>
          <a:xfrm>
            <a:off x="303750" y="2077488"/>
            <a:ext cx="201086" cy="0"/>
          </a:xfrm>
          <a:prstGeom prst="line">
            <a:avLst/>
          </a:prstGeom>
          <a:ln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9912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hellbla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D597D53-EAB6-455C-9D15-5D56BA38B3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5947896"/>
              </p:ext>
            </p:extLst>
          </p:nvPr>
        </p:nvGraphicFramePr>
        <p:xfrm>
          <a:off x="893" y="2294"/>
          <a:ext cx="893" cy="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6" imgH="306" progId="TCLayout.ActiveDocument.1">
                  <p:embed/>
                </p:oleObj>
              </mc:Choice>
              <mc:Fallback>
                <p:oleObj name="think-cell Folie" r:id="rId3" imgW="306" imgH="30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D597D53-EAB6-455C-9D15-5D56BA38B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" y="2294"/>
                        <a:ext cx="893" cy="2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391071B0-CCBB-1BFE-BA11-E66D23CC4979}"/>
              </a:ext>
            </a:extLst>
          </p:cNvPr>
          <p:cNvSpPr txBox="1"/>
          <p:nvPr userDrawn="1"/>
        </p:nvSpPr>
        <p:spPr>
          <a:xfrm>
            <a:off x="304503" y="2382027"/>
            <a:ext cx="6236242" cy="6709836"/>
          </a:xfrm>
          <a:prstGeom prst="rect">
            <a:avLst/>
          </a:prstGeom>
          <a:noFill/>
        </p:spPr>
        <p:txBody>
          <a:bodyPr wrap="square" lIns="0" tIns="260000" rIns="260000" bIns="260000" rtlCol="0">
            <a:noAutofit/>
          </a:bodyPr>
          <a:lstStyle/>
          <a:p>
            <a:pPr marL="495285" indent="-495285">
              <a:lnSpc>
                <a:spcPct val="20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Lorem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ipsum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dolor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sit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amet</a:t>
            </a:r>
            <a:endParaRPr lang="da-DK" sz="2600" dirty="0">
              <a:solidFill>
                <a:srgbClr val="FFFFFF"/>
              </a:solidFill>
              <a:latin typeface="Red Hat Text" panose="02010303040201060303" pitchFamily="2" charset="0"/>
              <a:ea typeface="Red Hat Text" panose="02010303040201060303" pitchFamily="2" charset="0"/>
              <a:cs typeface="Red Hat Text" panose="02010303040201060303" pitchFamily="2" charset="0"/>
            </a:endParaRPr>
          </a:p>
          <a:p>
            <a:pPr marL="495285" indent="-495285">
              <a:lnSpc>
                <a:spcPct val="20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Lorem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ipsum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dolor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sit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amet</a:t>
            </a:r>
            <a:endParaRPr lang="da-DK" sz="2600" dirty="0">
              <a:solidFill>
                <a:srgbClr val="FFFFFF"/>
              </a:solidFill>
              <a:latin typeface="Red Hat Text" panose="02010303040201060303" pitchFamily="2" charset="0"/>
              <a:ea typeface="Red Hat Text" panose="02010303040201060303" pitchFamily="2" charset="0"/>
              <a:cs typeface="Red Hat Text" panose="02010303040201060303" pitchFamily="2" charset="0"/>
            </a:endParaRPr>
          </a:p>
          <a:p>
            <a:pPr marL="495285" indent="-495285">
              <a:lnSpc>
                <a:spcPct val="20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Lorem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ipsum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dolor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sit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amet</a:t>
            </a:r>
            <a:endParaRPr lang="da-DK" sz="2600" dirty="0">
              <a:solidFill>
                <a:srgbClr val="FFFFFF"/>
              </a:solidFill>
              <a:latin typeface="Red Hat Text" panose="02010303040201060303" pitchFamily="2" charset="0"/>
              <a:ea typeface="Red Hat Text" panose="02010303040201060303" pitchFamily="2" charset="0"/>
              <a:cs typeface="Red Hat Text" panose="02010303040201060303" pitchFamily="2" charset="0"/>
            </a:endParaRPr>
          </a:p>
          <a:p>
            <a:pPr marL="495285" indent="-495285">
              <a:lnSpc>
                <a:spcPct val="20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Lorem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ipsum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dolor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sit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amet</a:t>
            </a:r>
            <a:endParaRPr lang="da-DK" sz="2600" dirty="0">
              <a:solidFill>
                <a:srgbClr val="FFFFFF"/>
              </a:solidFill>
              <a:latin typeface="Red Hat Text" panose="02010303040201060303" pitchFamily="2" charset="0"/>
              <a:ea typeface="Red Hat Text" panose="02010303040201060303" pitchFamily="2" charset="0"/>
              <a:cs typeface="Red Hat Text" panose="02010303040201060303" pitchFamily="2" charset="0"/>
            </a:endParaRPr>
          </a:p>
          <a:p>
            <a:pPr marL="495285" indent="-495285">
              <a:lnSpc>
                <a:spcPct val="20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Lorem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ipsum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dolor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sit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amet</a:t>
            </a:r>
            <a:endParaRPr lang="da-DK" sz="2600" dirty="0">
              <a:solidFill>
                <a:srgbClr val="FFFFFF"/>
              </a:solidFill>
              <a:latin typeface="Red Hat Text" panose="02010303040201060303" pitchFamily="2" charset="0"/>
              <a:ea typeface="Red Hat Text" panose="02010303040201060303" pitchFamily="2" charset="0"/>
              <a:cs typeface="Red Hat Text" panose="02010303040201060303" pitchFamily="2" charset="0"/>
            </a:endParaRPr>
          </a:p>
          <a:p>
            <a:pPr marL="495285" indent="-495285">
              <a:lnSpc>
                <a:spcPct val="20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Lorem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ipsum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dolor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sit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amet</a:t>
            </a:r>
            <a:endParaRPr lang="da-DK" sz="2600" dirty="0">
              <a:solidFill>
                <a:srgbClr val="FFFFFF"/>
              </a:solidFill>
              <a:latin typeface="Red Hat Text" panose="02010303040201060303" pitchFamily="2" charset="0"/>
              <a:ea typeface="Red Hat Text" panose="02010303040201060303" pitchFamily="2" charset="0"/>
              <a:cs typeface="Red Hat Text" panose="02010303040201060303" pitchFamily="2" charset="0"/>
            </a:endParaRPr>
          </a:p>
          <a:p>
            <a:pPr marL="495285" indent="-495285">
              <a:lnSpc>
                <a:spcPct val="200000"/>
              </a:lnSpc>
              <a:buClr>
                <a:schemeClr val="tx2"/>
              </a:buClr>
              <a:buFont typeface="+mj-lt"/>
              <a:buAutoNum type="arabicPeriod"/>
            </a:pP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Lorem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ipsum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dolor</a:t>
            </a:r>
            <a:r>
              <a:rPr lang="da-DK" sz="2600" dirty="0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 sit </a:t>
            </a:r>
            <a:r>
              <a:rPr lang="da-DK" sz="2600" dirty="0" err="1">
                <a:solidFill>
                  <a:srgbClr val="FFFFFF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rPr>
              <a:t>amet</a:t>
            </a:r>
            <a:endParaRPr lang="da-DK" sz="2600" dirty="0">
              <a:solidFill>
                <a:srgbClr val="FFFFFF"/>
              </a:solidFill>
              <a:latin typeface="Red Hat Text" panose="02010303040201060303" pitchFamily="2" charset="0"/>
              <a:ea typeface="Red Hat Text" panose="02010303040201060303" pitchFamily="2" charset="0"/>
              <a:cs typeface="Red Hat Text" panose="02010303040201060303" pitchFamily="2" charset="0"/>
            </a:endParaRP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1CADEB73-FE1B-997B-DF54-0577C23F54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3749" y="780001"/>
            <a:ext cx="6277500" cy="104343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br>
              <a:rPr lang="de-DE" dirty="0"/>
            </a:br>
            <a:r>
              <a:rPr lang="de-DE" dirty="0"/>
              <a:t>Agenda</a:t>
            </a:r>
          </a:p>
        </p:txBody>
      </p:sp>
      <p:cxnSp>
        <p:nvCxnSpPr>
          <p:cNvPr id="9" name="Gerader Verbinder 3">
            <a:extLst>
              <a:ext uri="{FF2B5EF4-FFF2-40B4-BE49-F238E27FC236}">
                <a16:creationId xmlns:a16="http://schemas.microsoft.com/office/drawing/2014/main" id="{4D407824-7ED7-539F-719A-36E2175AA0CC}"/>
              </a:ext>
            </a:extLst>
          </p:cNvPr>
          <p:cNvCxnSpPr>
            <a:cxnSpLocks/>
          </p:cNvCxnSpPr>
          <p:nvPr userDrawn="1"/>
        </p:nvCxnSpPr>
        <p:spPr>
          <a:xfrm>
            <a:off x="303750" y="2077488"/>
            <a:ext cx="201086" cy="0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658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dunkelbla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D597D53-EAB6-455C-9D15-5D56BA38B3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5947896"/>
              </p:ext>
            </p:extLst>
          </p:nvPr>
        </p:nvGraphicFramePr>
        <p:xfrm>
          <a:off x="893" y="2294"/>
          <a:ext cx="893" cy="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6" imgH="306" progId="TCLayout.ActiveDocument.1">
                  <p:embed/>
                </p:oleObj>
              </mc:Choice>
              <mc:Fallback>
                <p:oleObj name="think-cell Folie" r:id="rId3" imgW="306" imgH="30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D597D53-EAB6-455C-9D15-5D56BA38B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" y="2294"/>
                        <a:ext cx="893" cy="2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5608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er hellblau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D597D53-EAB6-455C-9D15-5D56BA38B3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5947896"/>
              </p:ext>
            </p:extLst>
          </p:nvPr>
        </p:nvGraphicFramePr>
        <p:xfrm>
          <a:off x="893" y="2294"/>
          <a:ext cx="893" cy="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6" imgH="306" progId="TCLayout.ActiveDocument.1">
                  <p:embed/>
                </p:oleObj>
              </mc:Choice>
              <mc:Fallback>
                <p:oleObj name="think-cell Folie" r:id="rId3" imgW="306" imgH="30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D597D53-EAB6-455C-9D15-5D56BA38B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" y="2294"/>
                        <a:ext cx="893" cy="2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5210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/Ende dunkelbla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D597D53-EAB6-455C-9D15-5D56BA38B3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5947896"/>
              </p:ext>
            </p:extLst>
          </p:nvPr>
        </p:nvGraphicFramePr>
        <p:xfrm>
          <a:off x="893" y="2294"/>
          <a:ext cx="893" cy="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06" imgH="306" progId="TCLayout.ActiveDocument.1">
                  <p:embed/>
                </p:oleObj>
              </mc:Choice>
              <mc:Fallback>
                <p:oleObj name="think-cell Folie" r:id="rId3" imgW="306" imgH="30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D597D53-EAB6-455C-9D15-5D56BA38B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3" y="2294"/>
                        <a:ext cx="893" cy="2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Grafik 2">
            <a:extLst>
              <a:ext uri="{FF2B5EF4-FFF2-40B4-BE49-F238E27FC236}">
                <a16:creationId xmlns:a16="http://schemas.microsoft.com/office/drawing/2014/main" id="{AE7B3E59-C8C9-1793-EB19-74DCE9E057E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6700" y="-4217200"/>
            <a:ext cx="5829975" cy="14970800"/>
          </a:xfrm>
          <a:prstGeom prst="rect">
            <a:avLst/>
          </a:prstGeom>
          <a:ln>
            <a:noFill/>
          </a:ln>
        </p:spPr>
      </p:pic>
      <p:cxnSp>
        <p:nvCxnSpPr>
          <p:cNvPr id="4" name="Gerader Verbinder 23">
            <a:extLst>
              <a:ext uri="{FF2B5EF4-FFF2-40B4-BE49-F238E27FC236}">
                <a16:creationId xmlns:a16="http://schemas.microsoft.com/office/drawing/2014/main" id="{3EBC8D8E-2638-0BCB-3AD6-4154F321AF21}"/>
              </a:ext>
            </a:extLst>
          </p:cNvPr>
          <p:cNvCxnSpPr>
            <a:cxnSpLocks/>
          </p:cNvCxnSpPr>
          <p:nvPr userDrawn="1"/>
        </p:nvCxnSpPr>
        <p:spPr>
          <a:xfrm>
            <a:off x="303750" y="5512000"/>
            <a:ext cx="198322" cy="0"/>
          </a:xfrm>
          <a:prstGeom prst="line">
            <a:avLst/>
          </a:prstGeom>
          <a:ln>
            <a:solidFill>
              <a:schemeClr val="bg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5636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oleObject" Target="../embeddings/oleObject10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95D3C21-9961-5443-B584-731387FFD7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203037782"/>
              </p:ext>
            </p:extLst>
          </p:nvPr>
        </p:nvGraphicFramePr>
        <p:xfrm>
          <a:off x="894" y="2294"/>
          <a:ext cx="690" cy="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7772400" imgH="10058400" progId="TCLayout.ActiveDocument.1">
                  <p:embed/>
                </p:oleObj>
              </mc:Choice>
              <mc:Fallback>
                <p:oleObj name="think-cell Folie" r:id="rId14" imgW="7772400" imgH="10058400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495D3C21-9961-5443-B584-731387FFD7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4" y="2294"/>
                        <a:ext cx="690" cy="2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2626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3" r:id="rId2"/>
    <p:sldLayoutId id="2147483702" r:id="rId3"/>
    <p:sldLayoutId id="2147483704" r:id="rId4"/>
    <p:sldLayoutId id="2147483705" r:id="rId5"/>
    <p:sldLayoutId id="2147483708" r:id="rId6"/>
    <p:sldLayoutId id="2147483706" r:id="rId7"/>
    <p:sldLayoutId id="2147483709" r:id="rId8"/>
    <p:sldLayoutId id="2147483707" r:id="rId9"/>
    <p:sldLayoutId id="2147483710" r:id="rId10"/>
    <p:sldLayoutId id="2147483698" r:id="rId11"/>
  </p:sldLayoutIdLst>
  <p:hf hdr="0" ftr="0" dt="0"/>
  <p:txStyles>
    <p:titleStyle>
      <a:lvl1pPr algn="l" defTabSz="1320781" rtl="0" eaLnBrk="1" latinLnBrk="0" hangingPunct="1">
        <a:lnSpc>
          <a:spcPct val="90000"/>
        </a:lnSpc>
        <a:spcBef>
          <a:spcPct val="0"/>
        </a:spcBef>
        <a:buNone/>
        <a:defRPr sz="3755" b="1" i="0" kern="1200">
          <a:solidFill>
            <a:srgbClr val="282827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1pPr>
    </p:titleStyle>
    <p:bodyStyle>
      <a:lvl1pPr marL="330194" indent="-330194" algn="l" defTabSz="1320781" rtl="0" eaLnBrk="1" latinLnBrk="0" hangingPunct="1">
        <a:lnSpc>
          <a:spcPct val="110000"/>
        </a:lnSpc>
        <a:spcBef>
          <a:spcPts val="1444"/>
        </a:spcBef>
        <a:buFont typeface="Systemschrift Normal"/>
        <a:buChar char="&gt;"/>
        <a:defRPr sz="2311" b="0" i="0" kern="1200">
          <a:solidFill>
            <a:srgbClr val="282827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  <a:sym typeface="Montserrat" panose="00000500000000000000" pitchFamily="2" charset="0"/>
        </a:defRPr>
      </a:lvl1pPr>
      <a:lvl2pPr marL="990585" indent="-330194" algn="l" defTabSz="1320781" rtl="0" eaLnBrk="1" latinLnBrk="0" hangingPunct="1">
        <a:lnSpc>
          <a:spcPct val="110000"/>
        </a:lnSpc>
        <a:spcBef>
          <a:spcPts val="1444"/>
        </a:spcBef>
        <a:buFont typeface="Systemschrift Normal"/>
        <a:buChar char="&gt;"/>
        <a:defRPr sz="2022" b="0" i="0" kern="1200">
          <a:solidFill>
            <a:srgbClr val="282827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  <a:sym typeface="Montserrat" panose="00000500000000000000" pitchFamily="2" charset="0"/>
        </a:defRPr>
      </a:lvl2pPr>
      <a:lvl3pPr marL="1650975" indent="-330194" algn="l" defTabSz="1320781" rtl="0" eaLnBrk="1" latinLnBrk="0" hangingPunct="1">
        <a:lnSpc>
          <a:spcPct val="110000"/>
        </a:lnSpc>
        <a:spcBef>
          <a:spcPts val="1444"/>
        </a:spcBef>
        <a:buFont typeface="Systemschrift Normal"/>
        <a:buChar char="&gt;"/>
        <a:defRPr sz="2022" b="0" i="0" kern="1200">
          <a:solidFill>
            <a:srgbClr val="282827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  <a:sym typeface="Montserrat" panose="00000500000000000000" pitchFamily="2" charset="0"/>
        </a:defRPr>
      </a:lvl3pPr>
      <a:lvl4pPr marL="2311365" indent="-330194" algn="l" defTabSz="1320781" rtl="0" eaLnBrk="1" latinLnBrk="0" hangingPunct="1">
        <a:lnSpc>
          <a:spcPct val="110000"/>
        </a:lnSpc>
        <a:spcBef>
          <a:spcPts val="1444"/>
        </a:spcBef>
        <a:buFont typeface="Systemschrift Normal"/>
        <a:buChar char="&gt;"/>
        <a:defRPr sz="1589" b="0" i="0" kern="1200">
          <a:solidFill>
            <a:srgbClr val="282827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  <a:sym typeface="Montserrat" panose="00000500000000000000" pitchFamily="2" charset="0"/>
        </a:defRPr>
      </a:lvl4pPr>
      <a:lvl5pPr marL="2971756" indent="-330194" algn="l" defTabSz="1320781" rtl="0" eaLnBrk="1" latinLnBrk="0" hangingPunct="1">
        <a:lnSpc>
          <a:spcPct val="110000"/>
        </a:lnSpc>
        <a:spcBef>
          <a:spcPts val="1444"/>
        </a:spcBef>
        <a:buFont typeface="Systemschrift Normal"/>
        <a:buChar char="&gt;"/>
        <a:defRPr sz="1589" b="0" i="0" kern="1200">
          <a:solidFill>
            <a:srgbClr val="282827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  <a:sym typeface="Montserrat" panose="00000500000000000000" pitchFamily="2" charset="0"/>
        </a:defRPr>
      </a:lvl5pPr>
      <a:lvl6pPr marL="3632146" indent="-330194" algn="l" defTabSz="1320781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534" indent="-330194" algn="l" defTabSz="1320781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926" indent="-330194" algn="l" defTabSz="1320781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315" indent="-330194" algn="l" defTabSz="1320781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13207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90" algn="l" defTabSz="13207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81" algn="l" defTabSz="13207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71" algn="l" defTabSz="13207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59" algn="l" defTabSz="13207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950" algn="l" defTabSz="13207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40" algn="l" defTabSz="13207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730" algn="l" defTabSz="13207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121" algn="l" defTabSz="13207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495D3C21-9961-5443-B584-731387FFD7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203037782"/>
              </p:ext>
            </p:extLst>
          </p:nvPr>
        </p:nvGraphicFramePr>
        <p:xfrm>
          <a:off x="894" y="2294"/>
          <a:ext cx="690" cy="2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9" imgW="7772400" imgH="10058400" progId="TCLayout.ActiveDocument.1">
                  <p:embed/>
                </p:oleObj>
              </mc:Choice>
              <mc:Fallback>
                <p:oleObj name="think-cell Folie" r:id="rId9" imgW="7772400" imgH="10058400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495D3C21-9961-5443-B584-731387FFD7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4" y="2294"/>
                        <a:ext cx="690" cy="22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F9E06C-0861-F341-912F-4218B4533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749" y="2340001"/>
            <a:ext cx="6277500" cy="642025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2" name="Titelplatzhalter 11">
            <a:extLst>
              <a:ext uri="{FF2B5EF4-FFF2-40B4-BE49-F238E27FC236}">
                <a16:creationId xmlns:a16="http://schemas.microsoft.com/office/drawing/2014/main" id="{B9F2F187-1954-F8D6-CBE6-D163D5C5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749" y="780001"/>
            <a:ext cx="6277500" cy="1605376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DE" dirty="0"/>
              <a:t>Titel, </a:t>
            </a:r>
            <a:r>
              <a:rPr lang="en-DE" dirty="0"/>
              <a:t>40</a:t>
            </a:r>
            <a:r>
              <a:rPr lang="de-DE" dirty="0" err="1"/>
              <a:t>pt</a:t>
            </a:r>
            <a:r>
              <a:rPr lang="de-DE" dirty="0"/>
              <a:t>, 1- oder 2-zeilig </a:t>
            </a:r>
          </a:p>
        </p:txBody>
      </p:sp>
      <p:sp>
        <p:nvSpPr>
          <p:cNvPr id="3" name="Rechteck: abgerundete Ecken 8">
            <a:extLst>
              <a:ext uri="{FF2B5EF4-FFF2-40B4-BE49-F238E27FC236}">
                <a16:creationId xmlns:a16="http://schemas.microsoft.com/office/drawing/2014/main" id="{5BCB707B-724B-66AA-6842-B7D13356D2A4}"/>
              </a:ext>
            </a:extLst>
          </p:cNvPr>
          <p:cNvSpPr/>
          <p:nvPr userDrawn="1"/>
        </p:nvSpPr>
        <p:spPr>
          <a:xfrm rot="5400000">
            <a:off x="-591779" y="1388208"/>
            <a:ext cx="713345" cy="277793"/>
          </a:xfrm>
          <a:prstGeom prst="roundRect">
            <a:avLst/>
          </a:prstGeom>
          <a:solidFill>
            <a:srgbClr val="282827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7" dirty="0" err="1">
              <a:solidFill>
                <a:schemeClr val="tx1"/>
              </a:solidFill>
            </a:endParaRPr>
          </a:p>
        </p:txBody>
      </p:sp>
      <p:sp>
        <p:nvSpPr>
          <p:cNvPr id="4" name="Rechteck: abgerundete Ecken 10">
            <a:extLst>
              <a:ext uri="{FF2B5EF4-FFF2-40B4-BE49-F238E27FC236}">
                <a16:creationId xmlns:a16="http://schemas.microsoft.com/office/drawing/2014/main" id="{725858DF-B561-A996-A8F4-506CA1EDBA44}"/>
              </a:ext>
            </a:extLst>
          </p:cNvPr>
          <p:cNvSpPr/>
          <p:nvPr userDrawn="1"/>
        </p:nvSpPr>
        <p:spPr>
          <a:xfrm rot="5400000">
            <a:off x="-591779" y="2233329"/>
            <a:ext cx="713345" cy="277793"/>
          </a:xfrm>
          <a:prstGeom prst="roundRect">
            <a:avLst/>
          </a:prstGeom>
          <a:solidFill>
            <a:srgbClr val="042C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7" dirty="0" err="1">
              <a:solidFill>
                <a:schemeClr val="tx1"/>
              </a:solidFill>
            </a:endParaRPr>
          </a:p>
        </p:txBody>
      </p:sp>
      <p:sp>
        <p:nvSpPr>
          <p:cNvPr id="5" name="Rechteck: abgerundete Ecken 11">
            <a:extLst>
              <a:ext uri="{FF2B5EF4-FFF2-40B4-BE49-F238E27FC236}">
                <a16:creationId xmlns:a16="http://schemas.microsoft.com/office/drawing/2014/main" id="{77FDEC6D-0DCF-954E-318D-5D2933E6994C}"/>
              </a:ext>
            </a:extLst>
          </p:cNvPr>
          <p:cNvSpPr/>
          <p:nvPr userDrawn="1"/>
        </p:nvSpPr>
        <p:spPr>
          <a:xfrm rot="5400000">
            <a:off x="-591779" y="3093587"/>
            <a:ext cx="713345" cy="277793"/>
          </a:xfrm>
          <a:prstGeom prst="roundRect">
            <a:avLst/>
          </a:prstGeom>
          <a:solidFill>
            <a:srgbClr val="6AB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7" dirty="0" err="1">
              <a:solidFill>
                <a:schemeClr val="tx1"/>
              </a:solidFill>
            </a:endParaRPr>
          </a:p>
        </p:txBody>
      </p:sp>
      <p:sp>
        <p:nvSpPr>
          <p:cNvPr id="6" name="Rechteck: abgerundete Ecken 12">
            <a:extLst>
              <a:ext uri="{FF2B5EF4-FFF2-40B4-BE49-F238E27FC236}">
                <a16:creationId xmlns:a16="http://schemas.microsoft.com/office/drawing/2014/main" id="{D1F9F3EB-4EF5-375C-EED9-F3895A174A90}"/>
              </a:ext>
            </a:extLst>
          </p:cNvPr>
          <p:cNvSpPr/>
          <p:nvPr userDrawn="1"/>
        </p:nvSpPr>
        <p:spPr>
          <a:xfrm rot="5400000">
            <a:off x="-591779" y="3953844"/>
            <a:ext cx="713345" cy="277793"/>
          </a:xfrm>
          <a:prstGeom prst="roundRect">
            <a:avLst/>
          </a:prstGeom>
          <a:solidFill>
            <a:srgbClr val="E21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7" dirty="0" err="1">
              <a:solidFill>
                <a:schemeClr val="tx1"/>
              </a:solidFill>
            </a:endParaRPr>
          </a:p>
        </p:txBody>
      </p:sp>
      <p:sp>
        <p:nvSpPr>
          <p:cNvPr id="7" name="Rechteck: abgerundete Ecken 13">
            <a:extLst>
              <a:ext uri="{FF2B5EF4-FFF2-40B4-BE49-F238E27FC236}">
                <a16:creationId xmlns:a16="http://schemas.microsoft.com/office/drawing/2014/main" id="{2B32428D-271B-5842-A64A-1B21219103B8}"/>
              </a:ext>
            </a:extLst>
          </p:cNvPr>
          <p:cNvSpPr/>
          <p:nvPr userDrawn="1"/>
        </p:nvSpPr>
        <p:spPr>
          <a:xfrm rot="5400000">
            <a:off x="-591779" y="4814102"/>
            <a:ext cx="713345" cy="277793"/>
          </a:xfrm>
          <a:prstGeom prst="roundRect">
            <a:avLst/>
          </a:prstGeom>
          <a:solidFill>
            <a:srgbClr val="FFA1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7" dirty="0" err="1">
              <a:solidFill>
                <a:schemeClr val="tx1"/>
              </a:solidFill>
            </a:endParaRPr>
          </a:p>
        </p:txBody>
      </p:sp>
      <p:sp>
        <p:nvSpPr>
          <p:cNvPr id="9" name="Rechteck: abgerundete Ecken 14">
            <a:extLst>
              <a:ext uri="{FF2B5EF4-FFF2-40B4-BE49-F238E27FC236}">
                <a16:creationId xmlns:a16="http://schemas.microsoft.com/office/drawing/2014/main" id="{98275B63-A4E7-DFDF-AB0C-6BEB1BEAE59E}"/>
              </a:ext>
            </a:extLst>
          </p:cNvPr>
          <p:cNvSpPr/>
          <p:nvPr userDrawn="1"/>
        </p:nvSpPr>
        <p:spPr>
          <a:xfrm rot="5400000">
            <a:off x="-591779" y="5674360"/>
            <a:ext cx="713345" cy="277793"/>
          </a:xfrm>
          <a:prstGeom prst="roundRect">
            <a:avLst/>
          </a:prstGeom>
          <a:solidFill>
            <a:srgbClr val="4B35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7" dirty="0" err="1">
              <a:solidFill>
                <a:schemeClr val="tx1"/>
              </a:solidFill>
            </a:endParaRPr>
          </a:p>
        </p:txBody>
      </p:sp>
      <p:sp>
        <p:nvSpPr>
          <p:cNvPr id="10" name="Rechteck: abgerundete Ecken 15">
            <a:extLst>
              <a:ext uri="{FF2B5EF4-FFF2-40B4-BE49-F238E27FC236}">
                <a16:creationId xmlns:a16="http://schemas.microsoft.com/office/drawing/2014/main" id="{F634432C-CCD0-4F4C-EA3E-59589E35B992}"/>
              </a:ext>
            </a:extLst>
          </p:cNvPr>
          <p:cNvSpPr/>
          <p:nvPr userDrawn="1"/>
        </p:nvSpPr>
        <p:spPr>
          <a:xfrm rot="5400000">
            <a:off x="-591779" y="6534617"/>
            <a:ext cx="713345" cy="277793"/>
          </a:xfrm>
          <a:prstGeom prst="roundRect">
            <a:avLst/>
          </a:prstGeom>
          <a:solidFill>
            <a:srgbClr val="D138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7" dirty="0" err="1">
              <a:solidFill>
                <a:schemeClr val="tx1"/>
              </a:solidFill>
            </a:endParaRPr>
          </a:p>
        </p:txBody>
      </p:sp>
      <p:sp>
        <p:nvSpPr>
          <p:cNvPr id="11" name="Rechteck: abgerundete Ecken 16">
            <a:extLst>
              <a:ext uri="{FF2B5EF4-FFF2-40B4-BE49-F238E27FC236}">
                <a16:creationId xmlns:a16="http://schemas.microsoft.com/office/drawing/2014/main" id="{8EA78016-B8C0-8EEB-9E36-E5AFC72B7093}"/>
              </a:ext>
            </a:extLst>
          </p:cNvPr>
          <p:cNvSpPr/>
          <p:nvPr userDrawn="1"/>
        </p:nvSpPr>
        <p:spPr>
          <a:xfrm rot="5400000">
            <a:off x="-591779" y="7394875"/>
            <a:ext cx="713345" cy="277793"/>
          </a:xfrm>
          <a:prstGeom prst="roundRect">
            <a:avLst/>
          </a:prstGeom>
          <a:solidFill>
            <a:srgbClr val="006B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7" dirty="0" err="1">
              <a:solidFill>
                <a:schemeClr val="tx1"/>
              </a:solidFill>
            </a:endParaRPr>
          </a:p>
        </p:txBody>
      </p:sp>
      <p:sp>
        <p:nvSpPr>
          <p:cNvPr id="13" name="Rechteck: abgerundete Ecken 17">
            <a:extLst>
              <a:ext uri="{FF2B5EF4-FFF2-40B4-BE49-F238E27FC236}">
                <a16:creationId xmlns:a16="http://schemas.microsoft.com/office/drawing/2014/main" id="{89C4DD8C-AA98-B767-376A-19F65C24F7BC}"/>
              </a:ext>
            </a:extLst>
          </p:cNvPr>
          <p:cNvSpPr/>
          <p:nvPr userDrawn="1"/>
        </p:nvSpPr>
        <p:spPr>
          <a:xfrm rot="5400000">
            <a:off x="-591779" y="8255136"/>
            <a:ext cx="713345" cy="277793"/>
          </a:xfrm>
          <a:prstGeom prst="roundRect">
            <a:avLst/>
          </a:prstGeom>
          <a:solidFill>
            <a:srgbClr val="25D0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7" dirty="0" err="1">
              <a:solidFill>
                <a:schemeClr val="tx1"/>
              </a:solidFill>
            </a:endParaRPr>
          </a:p>
        </p:txBody>
      </p:sp>
      <p:sp>
        <p:nvSpPr>
          <p:cNvPr id="15" name="Rechteck: abgerundete Ecken 8">
            <a:extLst>
              <a:ext uri="{FF2B5EF4-FFF2-40B4-BE49-F238E27FC236}">
                <a16:creationId xmlns:a16="http://schemas.microsoft.com/office/drawing/2014/main" id="{4C8FCB76-18CF-2BDF-8DE3-E4AEF12F6FB0}"/>
              </a:ext>
            </a:extLst>
          </p:cNvPr>
          <p:cNvSpPr/>
          <p:nvPr userDrawn="1"/>
        </p:nvSpPr>
        <p:spPr>
          <a:xfrm rot="5400000">
            <a:off x="-587653" y="484485"/>
            <a:ext cx="713345" cy="277793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167" dirty="0" err="1">
              <a:solidFill>
                <a:schemeClr val="tx1"/>
              </a:solidFill>
            </a:endParaRP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3FD183A0-A3B9-E72A-DFF6-EBDF3B64A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6750" y="9360000"/>
            <a:ext cx="5042250" cy="31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156" b="0" i="0">
                <a:solidFill>
                  <a:srgbClr val="282827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de-DE"/>
              <a:t>Hier steht die Fußzeile</a:t>
            </a:r>
            <a:endParaRPr lang="de-DE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83D0020F-D23F-0C44-9C67-FA8F740E8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3750" y="9360000"/>
            <a:ext cx="202500" cy="312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733" b="1" i="0">
                <a:solidFill>
                  <a:srgbClr val="282827"/>
                </a:solidFill>
                <a:latin typeface="Red Hat Text SemiBold" panose="02010303040201060303" pitchFamily="2" charset="0"/>
                <a:ea typeface="Red Hat Text SemiBold" panose="02010303040201060303" pitchFamily="2" charset="0"/>
                <a:cs typeface="Red Hat Text SemiBold" panose="02010303040201060303" pitchFamily="2" charset="0"/>
              </a:defRPr>
            </a:lvl1pPr>
          </a:lstStyle>
          <a:p>
            <a:fld id="{7B18E5E6-6869-B54A-A8B7-1C266EEAF61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070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2" r:id="rId3"/>
    <p:sldLayoutId id="2147483653" r:id="rId4"/>
    <p:sldLayoutId id="2147483654" r:id="rId5"/>
    <p:sldLayoutId id="2147483656" r:id="rId6"/>
  </p:sldLayoutIdLst>
  <p:hf hdr="0" ftr="0" dt="0"/>
  <p:txStyles>
    <p:titleStyle>
      <a:lvl1pPr algn="l" defTabSz="1320781" rtl="0" eaLnBrk="1" latinLnBrk="0" hangingPunct="1">
        <a:lnSpc>
          <a:spcPct val="90000"/>
        </a:lnSpc>
        <a:spcBef>
          <a:spcPct val="0"/>
        </a:spcBef>
        <a:buNone/>
        <a:defRPr sz="5778" b="1" i="0" kern="1200">
          <a:solidFill>
            <a:schemeClr val="tx2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1pPr>
    </p:titleStyle>
    <p:bodyStyle>
      <a:lvl1pPr marL="330194" indent="-330194" algn="l" defTabSz="1320781" rtl="0" eaLnBrk="1" latinLnBrk="0" hangingPunct="1">
        <a:lnSpc>
          <a:spcPct val="110000"/>
        </a:lnSpc>
        <a:spcBef>
          <a:spcPts val="1444"/>
        </a:spcBef>
        <a:buFont typeface="Systemschrift Normal"/>
        <a:buChar char="&gt;"/>
        <a:defRPr sz="2311" b="0" i="0" kern="1200">
          <a:solidFill>
            <a:srgbClr val="282827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  <a:sym typeface="Montserrat" panose="00000500000000000000" pitchFamily="2" charset="0"/>
        </a:defRPr>
      </a:lvl1pPr>
      <a:lvl2pPr marL="990585" indent="-330194" algn="l" defTabSz="1320781" rtl="0" eaLnBrk="1" latinLnBrk="0" hangingPunct="1">
        <a:lnSpc>
          <a:spcPct val="110000"/>
        </a:lnSpc>
        <a:spcBef>
          <a:spcPts val="1444"/>
        </a:spcBef>
        <a:buFont typeface="Systemschrift Normal"/>
        <a:buChar char="&gt;"/>
        <a:defRPr sz="2022" b="0" i="0" kern="1200">
          <a:solidFill>
            <a:srgbClr val="282827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  <a:sym typeface="Montserrat" panose="00000500000000000000" pitchFamily="2" charset="0"/>
        </a:defRPr>
      </a:lvl2pPr>
      <a:lvl3pPr marL="1650975" indent="-330194" algn="l" defTabSz="1320781" rtl="0" eaLnBrk="1" latinLnBrk="0" hangingPunct="1">
        <a:lnSpc>
          <a:spcPct val="110000"/>
        </a:lnSpc>
        <a:spcBef>
          <a:spcPts val="1444"/>
        </a:spcBef>
        <a:buFont typeface="Systemschrift Normal"/>
        <a:buChar char="&gt;"/>
        <a:defRPr sz="2022" b="0" i="0" kern="1200">
          <a:solidFill>
            <a:srgbClr val="282827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  <a:sym typeface="Montserrat" panose="00000500000000000000" pitchFamily="2" charset="0"/>
        </a:defRPr>
      </a:lvl3pPr>
      <a:lvl4pPr marL="2311365" indent="-330194" algn="l" defTabSz="1320781" rtl="0" eaLnBrk="1" latinLnBrk="0" hangingPunct="1">
        <a:lnSpc>
          <a:spcPct val="110000"/>
        </a:lnSpc>
        <a:spcBef>
          <a:spcPts val="1444"/>
        </a:spcBef>
        <a:buFont typeface="Systemschrift Normal"/>
        <a:buChar char="&gt;"/>
        <a:defRPr sz="1589" b="0" i="0" kern="1200">
          <a:solidFill>
            <a:srgbClr val="282827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  <a:sym typeface="Montserrat" panose="00000500000000000000" pitchFamily="2" charset="0"/>
        </a:defRPr>
      </a:lvl4pPr>
      <a:lvl5pPr marL="2971756" indent="-330194" algn="l" defTabSz="1320781" rtl="0" eaLnBrk="1" latinLnBrk="0" hangingPunct="1">
        <a:lnSpc>
          <a:spcPct val="110000"/>
        </a:lnSpc>
        <a:spcBef>
          <a:spcPts val="1444"/>
        </a:spcBef>
        <a:buFont typeface="Systemschrift Normal"/>
        <a:buChar char="&gt;"/>
        <a:defRPr sz="1589" b="0" i="0" kern="1200">
          <a:solidFill>
            <a:srgbClr val="282827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  <a:sym typeface="Montserrat" panose="00000500000000000000" pitchFamily="2" charset="0"/>
        </a:defRPr>
      </a:lvl5pPr>
      <a:lvl6pPr marL="3632146" indent="-330194" algn="l" defTabSz="1320781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534" indent="-330194" algn="l" defTabSz="1320781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926" indent="-330194" algn="l" defTabSz="1320781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315" indent="-330194" algn="l" defTabSz="1320781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13207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90" algn="l" defTabSz="13207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81" algn="l" defTabSz="13207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71" algn="l" defTabSz="13207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59" algn="l" defTabSz="13207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950" algn="l" defTabSz="13207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40" algn="l" defTabSz="13207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730" algn="l" defTabSz="13207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121" algn="l" defTabSz="13207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635E9A61-C3C7-5FE6-9175-27CE17269DBD}"/>
              </a:ext>
            </a:extLst>
          </p:cNvPr>
          <p:cNvSpPr/>
          <p:nvPr/>
        </p:nvSpPr>
        <p:spPr>
          <a:xfrm>
            <a:off x="5049927" y="207701"/>
            <a:ext cx="1843780" cy="477975"/>
          </a:xfrm>
          <a:prstGeom prst="roundRect">
            <a:avLst>
              <a:gd name="adj" fmla="val 6703"/>
            </a:avLst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dirty="0">
                <a:solidFill>
                  <a:srgbClr val="FFFFFF"/>
                </a:solidFill>
                <a:latin typeface="Red Hat Text" panose="020B0604020202020204" charset="0"/>
                <a:ea typeface="Red Hat Text" panose="020B0604020202020204" charset="0"/>
                <a:cs typeface="Red Hat Text" panose="020B0604020202020204" charset="0"/>
              </a:rPr>
              <a:t>Electrical and Computer Engineering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D5D0ACF-E35E-9594-A27E-6157A30D578B}"/>
              </a:ext>
            </a:extLst>
          </p:cNvPr>
          <p:cNvSpPr txBox="1"/>
          <p:nvPr/>
        </p:nvSpPr>
        <p:spPr>
          <a:xfrm>
            <a:off x="5211233" y="345017"/>
            <a:ext cx="313267" cy="1248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l">
              <a:lnSpc>
                <a:spcPct val="110000"/>
              </a:lnSpc>
              <a:spcBef>
                <a:spcPts val="1000"/>
              </a:spcBef>
            </a:pPr>
            <a:endParaRPr lang="en-US" sz="1500" cap="none" dirty="0" err="1">
              <a:latin typeface="Montserrat" panose="00000500000000000000" pitchFamily="2" charset="0"/>
              <a:sym typeface="Montserrat" panose="00000500000000000000" pitchFamily="2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41ED83D-A78F-CF16-993B-214BA7B70D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92" b="20687"/>
          <a:stretch/>
        </p:blipFill>
        <p:spPr>
          <a:xfrm>
            <a:off x="54197" y="230317"/>
            <a:ext cx="1850746" cy="43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104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RPTU-Master Sonderfolien">
  <a:themeElements>
    <a:clrScheme name="RPTU - 221118">
      <a:dk1>
        <a:srgbClr val="507189"/>
      </a:dk1>
      <a:lt1>
        <a:srgbClr val="77B6BA"/>
      </a:lt1>
      <a:dk2>
        <a:srgbClr val="042C58"/>
      </a:dk2>
      <a:lt2>
        <a:srgbClr val="69B2E7"/>
      </a:lt2>
      <a:accent1>
        <a:srgbClr val="006B6B"/>
      </a:accent1>
      <a:accent2>
        <a:srgbClr val="26D07C"/>
      </a:accent2>
      <a:accent3>
        <a:srgbClr val="4C3475"/>
      </a:accent3>
      <a:accent4>
        <a:srgbClr val="D13896"/>
      </a:accent4>
      <a:accent5>
        <a:srgbClr val="E31B4C"/>
      </a:accent5>
      <a:accent6>
        <a:srgbClr val="FFA251"/>
      </a:accent6>
      <a:hlink>
        <a:srgbClr val="000000"/>
      </a:hlink>
      <a:folHlink>
        <a:srgbClr val="FFFFFF"/>
      </a:folHlink>
    </a:clrScheme>
    <a:fontScheme name="Custom 178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D230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algn="l">
          <a:lnSpc>
            <a:spcPct val="110000"/>
          </a:lnSpc>
          <a:spcBef>
            <a:spcPts val="1000"/>
          </a:spcBef>
          <a:defRPr sz="1500" cap="none" dirty="0" err="1">
            <a:latin typeface="Montserrat" panose="00000500000000000000" pitchFamily="2" charset="0"/>
            <a:sym typeface="Montserrat" panose="000005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B7AB3454-8D4A-4F31-9FE5-A1062C8E9C47}" vid="{A545D24D-5D01-44BD-85F7-824FC929540F}"/>
    </a:ext>
  </a:extLst>
</a:theme>
</file>

<file path=ppt/theme/theme2.xml><?xml version="1.0" encoding="utf-8"?>
<a:theme xmlns:a="http://schemas.openxmlformats.org/drawingml/2006/main" name="RPTUMaster - Inhaltsfolien">
  <a:themeElements>
    <a:clrScheme name="RPTU - 221118">
      <a:dk1>
        <a:srgbClr val="507189"/>
      </a:dk1>
      <a:lt1>
        <a:srgbClr val="77B6BA"/>
      </a:lt1>
      <a:dk2>
        <a:srgbClr val="042C58"/>
      </a:dk2>
      <a:lt2>
        <a:srgbClr val="69B2E7"/>
      </a:lt2>
      <a:accent1>
        <a:srgbClr val="006B6B"/>
      </a:accent1>
      <a:accent2>
        <a:srgbClr val="26D07C"/>
      </a:accent2>
      <a:accent3>
        <a:srgbClr val="4C3475"/>
      </a:accent3>
      <a:accent4>
        <a:srgbClr val="D13896"/>
      </a:accent4>
      <a:accent5>
        <a:srgbClr val="E31B4C"/>
      </a:accent5>
      <a:accent6>
        <a:srgbClr val="FFA251"/>
      </a:accent6>
      <a:hlink>
        <a:srgbClr val="000000"/>
      </a:hlink>
      <a:folHlink>
        <a:srgbClr val="FFFFFF"/>
      </a:folHlink>
    </a:clrScheme>
    <a:fontScheme name="Custom 178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0" tIns="0" rIns="0" bIns="0"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D230D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noAutofit/>
      </a:bodyPr>
      <a:lstStyle>
        <a:defPPr algn="l">
          <a:lnSpc>
            <a:spcPct val="110000"/>
          </a:lnSpc>
          <a:spcBef>
            <a:spcPts val="1000"/>
          </a:spcBef>
          <a:defRPr sz="1500" cap="none" dirty="0" err="1">
            <a:latin typeface="Montserrat" panose="00000500000000000000" pitchFamily="2" charset="0"/>
            <a:sym typeface="Montserrat" panose="000005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B7AB3454-8D4A-4F31-9FE5-A1062C8E9C47}" vid="{39C49219-D828-4DA9-9737-063858253CDB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</Words>
  <Application>Microsoft Office PowerPoint</Application>
  <PresentationFormat>A4-Papier (210 x 297 mm)</PresentationFormat>
  <Paragraphs>1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10" baseType="lpstr">
      <vt:lpstr>Systemschrift Normal</vt:lpstr>
      <vt:lpstr>Red Hat Text</vt:lpstr>
      <vt:lpstr>Avenir Next LT Pro</vt:lpstr>
      <vt:lpstr>Arial</vt:lpstr>
      <vt:lpstr>Red Hat Text SemiBold</vt:lpstr>
      <vt:lpstr>Montserrat</vt:lpstr>
      <vt:lpstr>RPTU-Master Sonderfolien</vt:lpstr>
      <vt:lpstr>RPTUMaster - Inhaltsfolien</vt:lpstr>
      <vt:lpstr>think-cell Folie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ADS II Exercise</dc:title>
  <dc:subject/>
  <dc:creator>Tobias Jauch</dc:creator>
  <cp:keywords/>
  <dc:description/>
  <cp:lastModifiedBy>Tobias Jauch</cp:lastModifiedBy>
  <cp:revision>55</cp:revision>
  <dcterms:created xsi:type="dcterms:W3CDTF">2023-01-12T09:28:11Z</dcterms:created>
  <dcterms:modified xsi:type="dcterms:W3CDTF">2023-10-10T14:31:43Z</dcterms:modified>
  <cp:category/>
</cp:coreProperties>
</file>