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2788"/>
    <a:srgbClr val="D7D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4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A690-9F97-4D95-B37E-C7F8238C44C8}" type="datetimeFigureOut">
              <a:rPr lang="de-CH" smtClean="0"/>
              <a:t>09.02.2022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2376-EE75-43B9-99FE-04624B8D063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259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A690-9F97-4D95-B37E-C7F8238C44C8}" type="datetimeFigureOut">
              <a:rPr lang="de-CH" smtClean="0"/>
              <a:t>09.02.2022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2376-EE75-43B9-99FE-04624B8D063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784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A690-9F97-4D95-B37E-C7F8238C44C8}" type="datetimeFigureOut">
              <a:rPr lang="de-CH" smtClean="0"/>
              <a:t>09.02.2022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2376-EE75-43B9-99FE-04624B8D063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861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A690-9F97-4D95-B37E-C7F8238C44C8}" type="datetimeFigureOut">
              <a:rPr lang="de-CH" smtClean="0"/>
              <a:t>09.02.2022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2376-EE75-43B9-99FE-04624B8D063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263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A690-9F97-4D95-B37E-C7F8238C44C8}" type="datetimeFigureOut">
              <a:rPr lang="de-CH" smtClean="0"/>
              <a:t>09.02.2022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2376-EE75-43B9-99FE-04624B8D063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148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A690-9F97-4D95-B37E-C7F8238C44C8}" type="datetimeFigureOut">
              <a:rPr lang="de-CH" smtClean="0"/>
              <a:t>09.02.2022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2376-EE75-43B9-99FE-04624B8D063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879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A690-9F97-4D95-B37E-C7F8238C44C8}" type="datetimeFigureOut">
              <a:rPr lang="de-CH" smtClean="0"/>
              <a:t>09.02.2022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2376-EE75-43B9-99FE-04624B8D063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906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A690-9F97-4D95-B37E-C7F8238C44C8}" type="datetimeFigureOut">
              <a:rPr lang="de-CH" smtClean="0"/>
              <a:t>09.02.2022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2376-EE75-43B9-99FE-04624B8D063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834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A690-9F97-4D95-B37E-C7F8238C44C8}" type="datetimeFigureOut">
              <a:rPr lang="de-CH" smtClean="0"/>
              <a:t>09.02.2022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2376-EE75-43B9-99FE-04624B8D063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685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A690-9F97-4D95-B37E-C7F8238C44C8}" type="datetimeFigureOut">
              <a:rPr lang="de-CH" smtClean="0"/>
              <a:t>09.02.2022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2376-EE75-43B9-99FE-04624B8D063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232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A690-9F97-4D95-B37E-C7F8238C44C8}" type="datetimeFigureOut">
              <a:rPr lang="de-CH" smtClean="0"/>
              <a:t>09.02.2022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2376-EE75-43B9-99FE-04624B8D063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050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9A690-9F97-4D95-B37E-C7F8238C44C8}" type="datetimeFigureOut">
              <a:rPr lang="de-CH" smtClean="0"/>
              <a:t>09.02.2022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52376-EE75-43B9-99FE-04624B8D063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136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4B155AA7-9FCA-40B6-B311-4B7508F6F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9851" y="-159052"/>
            <a:ext cx="2859609" cy="2520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D7DD3E2-6D9E-48B5-A236-CBB806C9D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58063" y="2339656"/>
            <a:ext cx="2441250" cy="2520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9FC2A3B-C29F-4A91-8479-161C05254A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2339656"/>
            <a:ext cx="2205001" cy="2520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327387C-AE04-47D5-A085-FC611CB21B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39655" y="4679313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3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Panczak, Radoslaw (ISPM)</dc:creator>
  <cp:lastModifiedBy>Panczak, Radoslaw (ISPM)</cp:lastModifiedBy>
  <cp:revision>4</cp:revision>
  <dcterms:created xsi:type="dcterms:W3CDTF">2022-02-09T18:43:06Z</dcterms:created>
  <dcterms:modified xsi:type="dcterms:W3CDTF">2022-02-09T19:07:14Z</dcterms:modified>
</cp:coreProperties>
</file>