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788"/>
    <a:srgbClr val="D7D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259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5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784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861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263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148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879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06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83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68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232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50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9A690-9F97-4D95-B37E-C7F8238C44C8}" type="datetimeFigureOut">
              <a:rPr lang="de-CH" smtClean="0"/>
              <a:t>25.06.2022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2376-EE75-43B9-99FE-04624B8D063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136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33FA69F-5393-9A00-E783-06A3A266A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1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3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Panczak, Radoslaw (ISPM)</dc:creator>
  <cp:lastModifiedBy>Panczak, Radoslaw (ISPM)</cp:lastModifiedBy>
  <cp:revision>6</cp:revision>
  <dcterms:created xsi:type="dcterms:W3CDTF">2022-02-09T18:43:06Z</dcterms:created>
  <dcterms:modified xsi:type="dcterms:W3CDTF">2022-06-24T22:52:35Z</dcterms:modified>
</cp:coreProperties>
</file>