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3208000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50" autoAdjust="0"/>
    <p:restoredTop sz="94660"/>
  </p:normalViewPr>
  <p:slideViewPr>
    <p:cSldViewPr snapToGrid="0">
      <p:cViewPr varScale="1">
        <p:scale>
          <a:sx n="58" d="100"/>
          <a:sy n="58" d="100"/>
        </p:scale>
        <p:origin x="34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14CBA-7515-48C2-8862-61C6135054A5}" type="datetimeFigureOut">
              <a:rPr lang="en-AU" smtClean="0"/>
              <a:t>9/07/2019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D7679-8CC5-4442-BFE2-939AE7791D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584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D7679-8CC5-4442-BFE2-939AE7791DE8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4826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621191"/>
            <a:ext cx="112268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1000" y="5202944"/>
            <a:ext cx="99060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AA43-D160-4E1A-95AF-14D6F22F310B}" type="datetimeFigureOut">
              <a:rPr lang="en-AU" smtClean="0"/>
              <a:t>9/07/2019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AAC9-23BC-4E45-A33C-91BBCFE1A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952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AA43-D160-4E1A-95AF-14D6F22F310B}" type="datetimeFigureOut">
              <a:rPr lang="en-AU" smtClean="0"/>
              <a:t>9/07/2019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AAC9-23BC-4E45-A33C-91BBCFE1A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811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51976" y="527403"/>
            <a:ext cx="2847975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8051" y="527403"/>
            <a:ext cx="8378825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AA43-D160-4E1A-95AF-14D6F22F310B}" type="datetimeFigureOut">
              <a:rPr lang="en-AU" smtClean="0"/>
              <a:t>9/07/2019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AAC9-23BC-4E45-A33C-91BBCFE1A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907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AA43-D160-4E1A-95AF-14D6F22F310B}" type="datetimeFigureOut">
              <a:rPr lang="en-AU" smtClean="0"/>
              <a:t>9/07/2019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AAC9-23BC-4E45-A33C-91BBCFE1A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70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172" y="2469624"/>
            <a:ext cx="11391900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1172" y="6629226"/>
            <a:ext cx="11391900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/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AA43-D160-4E1A-95AF-14D6F22F310B}" type="datetimeFigureOut">
              <a:rPr lang="en-AU" smtClean="0"/>
              <a:t>9/07/2019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AAC9-23BC-4E45-A33C-91BBCFE1A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259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8050" y="2637014"/>
            <a:ext cx="561340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6550" y="2637014"/>
            <a:ext cx="561340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AA43-D160-4E1A-95AF-14D6F22F310B}" type="datetimeFigureOut">
              <a:rPr lang="en-AU" smtClean="0"/>
              <a:t>9/07/2019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AAC9-23BC-4E45-A33C-91BBCFE1A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043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527405"/>
            <a:ext cx="11391900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772" y="2428347"/>
            <a:ext cx="5587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9772" y="3618442"/>
            <a:ext cx="5587602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6551" y="2428347"/>
            <a:ext cx="5615120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86551" y="3618442"/>
            <a:ext cx="5615120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AA43-D160-4E1A-95AF-14D6F22F310B}" type="datetimeFigureOut">
              <a:rPr lang="en-AU" smtClean="0"/>
              <a:t>9/07/2019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AAC9-23BC-4E45-A33C-91BBCFE1A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874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AA43-D160-4E1A-95AF-14D6F22F310B}" type="datetimeFigureOut">
              <a:rPr lang="en-AU" smtClean="0"/>
              <a:t>9/07/2019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AAC9-23BC-4E45-A33C-91BBCFE1A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794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AA43-D160-4E1A-95AF-14D6F22F310B}" type="datetimeFigureOut">
              <a:rPr lang="en-AU" smtClean="0"/>
              <a:t>9/07/2019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AAC9-23BC-4E45-A33C-91BBCFE1A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301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5120" y="1426283"/>
            <a:ext cx="6686550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AA43-D160-4E1A-95AF-14D6F22F310B}" type="datetimeFigureOut">
              <a:rPr lang="en-AU" smtClean="0"/>
              <a:t>9/07/2019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AAC9-23BC-4E45-A33C-91BBCFE1A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362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15120" y="1426283"/>
            <a:ext cx="6686550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AA43-D160-4E1A-95AF-14D6F22F310B}" type="datetimeFigureOut">
              <a:rPr lang="en-AU" smtClean="0"/>
              <a:t>9/07/2019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AAC9-23BC-4E45-A33C-91BBCFE1A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61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8050" y="527405"/>
            <a:ext cx="11391900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050" y="2637014"/>
            <a:ext cx="11391900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DAA43-D160-4E1A-95AF-14D6F22F310B}" type="datetimeFigureOut">
              <a:rPr lang="en-AU" smtClean="0"/>
              <a:t>9/07/2019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5150" y="9181397"/>
            <a:ext cx="4457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81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7AAC9-23BC-4E45-A33C-91BBCFE1A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10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01045" y="276068"/>
            <a:ext cx="2228851" cy="68262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AU" altLang="en-US" sz="1101" dirty="0">
                <a:latin typeface="Arial" panose="020B0604020202020204" pitchFamily="34" charset="0"/>
                <a:cs typeface="Arial" panose="020B0604020202020204" pitchFamily="34" charset="0"/>
              </a:rPr>
              <a:t>22,886 records identified through 1</a:t>
            </a:r>
            <a:r>
              <a:rPr lang="en-AU" altLang="en-US" sz="1101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AU" altLang="en-US" sz="1101" dirty="0">
                <a:latin typeface="Arial" panose="020B0604020202020204" pitchFamily="34" charset="0"/>
                <a:cs typeface="Arial" panose="020B0604020202020204" pitchFamily="34" charset="0"/>
              </a:rPr>
              <a:t> database searching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81559" y="276068"/>
            <a:ext cx="983016" cy="6826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AU" altLang="en-US" sz="110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Identification</a:t>
            </a: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801044" y="1203715"/>
            <a:ext cx="2228851" cy="68262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1101" dirty="0">
                <a:latin typeface="Arial" panose="020B0604020202020204" pitchFamily="34" charset="0"/>
                <a:cs typeface="Arial" panose="020B0604020202020204" pitchFamily="34" charset="0"/>
              </a:rPr>
              <a:t>20,324 records after duplicates </a:t>
            </a:r>
            <a:r>
              <a:rPr lang="en-US" altLang="en-US" sz="1101" dirty="0" smtClean="0">
                <a:latin typeface="Arial" panose="020B0604020202020204" pitchFamily="34" charset="0"/>
                <a:cs typeface="Arial" panose="020B0604020202020204" pitchFamily="34" charset="0"/>
              </a:rPr>
              <a:t>removed – titles screened</a:t>
            </a:r>
            <a:endParaRPr lang="en-US" altLang="en-US" sz="11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366368" y="2131362"/>
            <a:ext cx="2228851" cy="68262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AU" altLang="en-US" sz="1101" dirty="0">
                <a:latin typeface="Arial" panose="020B0604020202020204" pitchFamily="34" charset="0"/>
                <a:cs typeface="Arial" panose="020B0604020202020204" pitchFamily="34" charset="0"/>
              </a:rPr>
              <a:t>5,257 records identified through 2</a:t>
            </a:r>
            <a:r>
              <a:rPr lang="en-AU" altLang="en-US" sz="1101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AU" altLang="en-US" sz="1101" dirty="0">
                <a:latin typeface="Arial" panose="020B0604020202020204" pitchFamily="34" charset="0"/>
                <a:cs typeface="Arial" panose="020B0604020202020204" pitchFamily="34" charset="0"/>
              </a:rPr>
              <a:t> database searching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366365" y="3059009"/>
            <a:ext cx="2228851" cy="68262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1101" dirty="0">
                <a:latin typeface="Arial" panose="020B0604020202020204" pitchFamily="34" charset="0"/>
                <a:cs typeface="Arial" panose="020B0604020202020204" pitchFamily="34" charset="0"/>
              </a:rPr>
              <a:t>5,087 records after duplicates </a:t>
            </a:r>
            <a:r>
              <a:rPr lang="en-US" altLang="en-US" sz="1101" dirty="0" smtClean="0">
                <a:latin typeface="Arial" panose="020B0604020202020204" pitchFamily="34" charset="0"/>
                <a:cs typeface="Arial" panose="020B0604020202020204" pitchFamily="34" charset="0"/>
              </a:rPr>
              <a:t>removed – titles screened</a:t>
            </a:r>
            <a:endParaRPr lang="en-US" altLang="en-US" sz="11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5366365" y="3989896"/>
            <a:ext cx="2228851" cy="68262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1101" dirty="0" smtClean="0">
                <a:latin typeface="Arial" panose="020B0604020202020204" pitchFamily="34" charset="0"/>
                <a:cs typeface="Arial" panose="020B0604020202020204" pitchFamily="34" charset="0"/>
              </a:rPr>
              <a:t>284 </a:t>
            </a:r>
            <a:r>
              <a:rPr lang="en-US" altLang="en-US" sz="1101" dirty="0">
                <a:latin typeface="Arial" panose="020B0604020202020204" pitchFamily="34" charset="0"/>
                <a:cs typeface="Arial" panose="020B0604020202020204" pitchFamily="34" charset="0"/>
              </a:rPr>
              <a:t>abstracts screened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522807" y="2131362"/>
            <a:ext cx="982428" cy="6826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AU" altLang="en-US" sz="110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Identification</a:t>
            </a: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0522807" y="3058957"/>
            <a:ext cx="982428" cy="16135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AU" altLang="en-US" sz="110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Screening</a:t>
            </a: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481558" y="1203715"/>
            <a:ext cx="983016" cy="6826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AU" altLang="en-US" sz="110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Screening</a:t>
            </a: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2801043" y="4946143"/>
            <a:ext cx="2228851" cy="68262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1101" dirty="0" smtClean="0">
                <a:latin typeface="Arial" panose="020B0604020202020204" pitchFamily="34" charset="0"/>
                <a:cs typeface="Arial" panose="020B0604020202020204" pitchFamily="34" charset="0"/>
              </a:rPr>
              <a:t>3,516 abstracts screened</a:t>
            </a:r>
            <a:endParaRPr lang="en-US" altLang="en-US" sz="11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481558" y="4946143"/>
            <a:ext cx="983016" cy="6826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AU" altLang="en-US" sz="110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Screening</a:t>
            </a: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7931685" y="1203715"/>
            <a:ext cx="2228851" cy="68262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AU" altLang="en-US" sz="1101" dirty="0" smtClean="0">
                <a:latin typeface="Arial" panose="020B0604020202020204" pitchFamily="34" charset="0"/>
                <a:cs typeface="Arial" panose="020B0604020202020204" pitchFamily="34" charset="0"/>
              </a:rPr>
              <a:t>16,808 records excluded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/>
          <p:cNvCxnSpPr>
            <a:stCxn id="4" idx="2"/>
            <a:endCxn id="7" idx="0"/>
          </p:cNvCxnSpPr>
          <p:nvPr/>
        </p:nvCxnSpPr>
        <p:spPr>
          <a:xfrm flipH="1">
            <a:off x="3915470" y="958694"/>
            <a:ext cx="1" cy="24502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16" idx="0"/>
          </p:cNvCxnSpPr>
          <p:nvPr/>
        </p:nvCxnSpPr>
        <p:spPr>
          <a:xfrm flipH="1">
            <a:off x="3915469" y="1886341"/>
            <a:ext cx="1" cy="305980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18" idx="1"/>
          </p:cNvCxnSpPr>
          <p:nvPr/>
        </p:nvCxnSpPr>
        <p:spPr>
          <a:xfrm>
            <a:off x="5029895" y="1545028"/>
            <a:ext cx="290179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34" idx="0"/>
          </p:cNvCxnSpPr>
          <p:nvPr/>
        </p:nvCxnSpPr>
        <p:spPr>
          <a:xfrm flipH="1">
            <a:off x="5228893" y="4672522"/>
            <a:ext cx="1251898" cy="124895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2"/>
            <a:endCxn id="10" idx="0"/>
          </p:cNvCxnSpPr>
          <p:nvPr/>
        </p:nvCxnSpPr>
        <p:spPr>
          <a:xfrm flipH="1">
            <a:off x="6480791" y="2813988"/>
            <a:ext cx="3" cy="24502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2"/>
            <a:endCxn id="12" idx="0"/>
          </p:cNvCxnSpPr>
          <p:nvPr/>
        </p:nvCxnSpPr>
        <p:spPr>
          <a:xfrm>
            <a:off x="6480791" y="3741635"/>
            <a:ext cx="0" cy="24826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4114467" y="5921477"/>
            <a:ext cx="2228851" cy="68262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1101" dirty="0" smtClean="0">
                <a:latin typeface="Arial" panose="020B0604020202020204" pitchFamily="34" charset="0"/>
                <a:cs typeface="Arial" panose="020B0604020202020204" pitchFamily="34" charset="0"/>
              </a:rPr>
              <a:t>122 full </a:t>
            </a:r>
            <a:r>
              <a:rPr lang="en-US" altLang="en-US" sz="1101" dirty="0">
                <a:latin typeface="Arial" panose="020B0604020202020204" pitchFamily="34" charset="0"/>
                <a:cs typeface="Arial" panose="020B0604020202020204" pitchFamily="34" charset="0"/>
              </a:rPr>
              <a:t>text articles </a:t>
            </a:r>
            <a:r>
              <a:rPr lang="en-US" altLang="en-US" sz="1101" dirty="0" smtClean="0">
                <a:latin typeface="Arial" panose="020B0604020202020204" pitchFamily="34" charset="0"/>
                <a:cs typeface="Arial" panose="020B0604020202020204" pitchFamily="34" charset="0"/>
              </a:rPr>
              <a:t>screened</a:t>
            </a:r>
            <a:endParaRPr lang="en-US" altLang="en-US" sz="11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>
            <a:stCxn id="16" idx="2"/>
            <a:endCxn id="34" idx="0"/>
          </p:cNvCxnSpPr>
          <p:nvPr/>
        </p:nvCxnSpPr>
        <p:spPr>
          <a:xfrm>
            <a:off x="3915469" y="5628769"/>
            <a:ext cx="1313424" cy="29270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7931684" y="5917342"/>
            <a:ext cx="2228851" cy="68262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AU" altLang="en-US" sz="1101" dirty="0" smtClean="0">
                <a:latin typeface="Arial" panose="020B0604020202020204" pitchFamily="34" charset="0"/>
                <a:cs typeface="Arial" panose="020B0604020202020204" pitchFamily="34" charset="0"/>
              </a:rPr>
              <a:t>68 </a:t>
            </a:r>
            <a:r>
              <a:rPr lang="en-AU" altLang="en-US" sz="1101" dirty="0">
                <a:latin typeface="Arial" panose="020B0604020202020204" pitchFamily="34" charset="0"/>
                <a:cs typeface="Arial" panose="020B0604020202020204" pitchFamily="34" charset="0"/>
              </a:rPr>
              <a:t>records excluded</a:t>
            </a:r>
            <a:endParaRPr lang="en-US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/>
          <p:cNvCxnSpPr>
            <a:stCxn id="34" idx="3"/>
            <a:endCxn id="38" idx="1"/>
          </p:cNvCxnSpPr>
          <p:nvPr/>
        </p:nvCxnSpPr>
        <p:spPr>
          <a:xfrm flipV="1">
            <a:off x="6343318" y="6258655"/>
            <a:ext cx="1588366" cy="413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2"/>
          <p:cNvSpPr>
            <a:spLocks noChangeArrowheads="1"/>
          </p:cNvSpPr>
          <p:nvPr/>
        </p:nvSpPr>
        <p:spPr bwMode="auto">
          <a:xfrm>
            <a:off x="7931684" y="3058956"/>
            <a:ext cx="2228851" cy="68262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AU" altLang="en-US" sz="1101" dirty="0" smtClean="0">
                <a:latin typeface="Arial" panose="020B0604020202020204" pitchFamily="34" charset="0"/>
                <a:cs typeface="Arial" panose="020B0604020202020204" pitchFamily="34" charset="0"/>
              </a:rPr>
              <a:t>4,803 records excluded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/>
          <p:cNvCxnSpPr>
            <a:stCxn id="10" idx="3"/>
            <a:endCxn id="43" idx="1"/>
          </p:cNvCxnSpPr>
          <p:nvPr/>
        </p:nvCxnSpPr>
        <p:spPr>
          <a:xfrm flipV="1">
            <a:off x="7595216" y="3400269"/>
            <a:ext cx="336468" cy="5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2"/>
          <p:cNvSpPr>
            <a:spLocks noChangeArrowheads="1"/>
          </p:cNvSpPr>
          <p:nvPr/>
        </p:nvSpPr>
        <p:spPr bwMode="auto">
          <a:xfrm>
            <a:off x="1481557" y="5917342"/>
            <a:ext cx="983016" cy="6826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AU" altLang="en-US" sz="110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Eligibility</a:t>
            </a:r>
          </a:p>
        </p:txBody>
      </p:sp>
      <p:sp>
        <p:nvSpPr>
          <p:cNvPr id="68" name="Rectangle 2"/>
          <p:cNvSpPr>
            <a:spLocks noChangeArrowheads="1"/>
          </p:cNvSpPr>
          <p:nvPr/>
        </p:nvSpPr>
        <p:spPr bwMode="auto">
          <a:xfrm>
            <a:off x="1481557" y="6888540"/>
            <a:ext cx="983016" cy="163887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AU" altLang="en-US" sz="110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AU" altLang="en-US" sz="110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ncluded</a:t>
            </a:r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7931684" y="6888541"/>
            <a:ext cx="2228851" cy="68262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1101" dirty="0" smtClean="0">
                <a:latin typeface="Arial" panose="020B0604020202020204" pitchFamily="34" charset="0"/>
                <a:cs typeface="Arial" panose="020B0604020202020204" pitchFamily="34" charset="0"/>
              </a:rPr>
              <a:t>27 records included – manual search</a:t>
            </a:r>
            <a:endParaRPr lang="en-US" altLang="en-US" sz="11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2"/>
          <p:cNvSpPr>
            <a:spLocks noChangeArrowheads="1"/>
          </p:cNvSpPr>
          <p:nvPr/>
        </p:nvSpPr>
        <p:spPr bwMode="auto">
          <a:xfrm>
            <a:off x="4109373" y="7844788"/>
            <a:ext cx="2228851" cy="68262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1101" dirty="0" smtClean="0">
                <a:latin typeface="Arial" panose="020B0604020202020204" pitchFamily="34" charset="0"/>
                <a:cs typeface="Arial" panose="020B0604020202020204" pitchFamily="34" charset="0"/>
              </a:rPr>
              <a:t>96 </a:t>
            </a:r>
            <a:r>
              <a:rPr lang="en-US" altLang="en-US" sz="1101" dirty="0" smtClean="0">
                <a:latin typeface="Arial" panose="020B0604020202020204" pitchFamily="34" charset="0"/>
                <a:cs typeface="Arial" panose="020B0604020202020204" pitchFamily="34" charset="0"/>
              </a:rPr>
              <a:t>articles included</a:t>
            </a:r>
            <a:endParaRPr lang="en-US" altLang="en-US" sz="11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2"/>
          <p:cNvSpPr>
            <a:spLocks noChangeArrowheads="1"/>
          </p:cNvSpPr>
          <p:nvPr/>
        </p:nvSpPr>
        <p:spPr bwMode="auto">
          <a:xfrm>
            <a:off x="7931684" y="7844788"/>
            <a:ext cx="2228851" cy="68262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1101" dirty="0" smtClean="0">
                <a:latin typeface="Arial" panose="020B0604020202020204" pitchFamily="34" charset="0"/>
                <a:cs typeface="Arial" panose="020B0604020202020204" pitchFamily="34" charset="0"/>
              </a:rPr>
              <a:t>15 </a:t>
            </a:r>
            <a:r>
              <a:rPr lang="en-US" altLang="en-US" sz="1101" dirty="0" smtClean="0">
                <a:latin typeface="Arial" panose="020B0604020202020204" pitchFamily="34" charset="0"/>
                <a:cs typeface="Arial" panose="020B0604020202020204" pitchFamily="34" charset="0"/>
              </a:rPr>
              <a:t>records included - updates</a:t>
            </a:r>
            <a:endParaRPr lang="en-US" altLang="en-US" sz="11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Straight Arrow Connector 72"/>
          <p:cNvCxnSpPr>
            <a:stCxn id="71" idx="1"/>
            <a:endCxn id="70" idx="3"/>
          </p:cNvCxnSpPr>
          <p:nvPr/>
        </p:nvCxnSpPr>
        <p:spPr>
          <a:xfrm flipH="1">
            <a:off x="6338224" y="8186101"/>
            <a:ext cx="159346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9" idx="1"/>
            <a:endCxn id="70" idx="3"/>
          </p:cNvCxnSpPr>
          <p:nvPr/>
        </p:nvCxnSpPr>
        <p:spPr>
          <a:xfrm flipH="1">
            <a:off x="6338224" y="7229854"/>
            <a:ext cx="1593460" cy="9562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2"/>
          <p:cNvSpPr>
            <a:spLocks noChangeArrowheads="1"/>
          </p:cNvSpPr>
          <p:nvPr/>
        </p:nvSpPr>
        <p:spPr bwMode="auto">
          <a:xfrm>
            <a:off x="10522807" y="5917342"/>
            <a:ext cx="982428" cy="6826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AU" altLang="en-US" sz="110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Eligibility</a:t>
            </a:r>
          </a:p>
        </p:txBody>
      </p:sp>
      <p:sp>
        <p:nvSpPr>
          <p:cNvPr id="77" name="Rectangle 2"/>
          <p:cNvSpPr>
            <a:spLocks noChangeArrowheads="1"/>
          </p:cNvSpPr>
          <p:nvPr/>
        </p:nvSpPr>
        <p:spPr bwMode="auto">
          <a:xfrm>
            <a:off x="10522807" y="6888540"/>
            <a:ext cx="982428" cy="163887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AU" altLang="en-US" sz="110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AU" altLang="en-US" sz="110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ncluded</a:t>
            </a:r>
          </a:p>
        </p:txBody>
      </p:sp>
      <p:cxnSp>
        <p:nvCxnSpPr>
          <p:cNvPr id="37" name="Straight Arrow Connector 36"/>
          <p:cNvCxnSpPr>
            <a:stCxn id="34" idx="2"/>
            <a:endCxn id="70" idx="0"/>
          </p:cNvCxnSpPr>
          <p:nvPr/>
        </p:nvCxnSpPr>
        <p:spPr>
          <a:xfrm flipH="1">
            <a:off x="5223799" y="6604103"/>
            <a:ext cx="5094" cy="124068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791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491</TotalTime>
  <Words>74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Radoslaw Panczak</dc:creator>
  <cp:lastModifiedBy>Radoslaw Panczak</cp:lastModifiedBy>
  <cp:revision>24</cp:revision>
  <dcterms:created xsi:type="dcterms:W3CDTF">2018-11-12T01:06:35Z</dcterms:created>
  <dcterms:modified xsi:type="dcterms:W3CDTF">2019-07-09T04:17:05Z</dcterms:modified>
</cp:coreProperties>
</file>