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4CBA-7515-48C2-8862-61C6135054A5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7679-8CC5-4442-BFE2-939AE7791D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58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D7679-8CC5-4442-BFE2-939AE7791DE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8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52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1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07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70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5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43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74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4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01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6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61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AA43-D160-4E1A-95AF-14D6F22F310B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01045" y="27606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22,886 records identified through 1</a:t>
            </a:r>
            <a:r>
              <a:rPr lang="en-AU" altLang="en-US" sz="110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 database searching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81559" y="276068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01044" y="1203715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20,324 records after duplicates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removed – titles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66368" y="2131362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5,257 records identified through 2</a:t>
            </a:r>
            <a:r>
              <a:rPr lang="en-AU" altLang="en-US" sz="110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 database searching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66365" y="3059009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5,087 records after duplicates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removed – titles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366365" y="3989896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284 </a:t>
            </a: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abstracts screened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522807" y="2131362"/>
            <a:ext cx="982428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522807" y="3058957"/>
            <a:ext cx="982428" cy="16135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81558" y="1203715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801043" y="4946143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3,516 abstracts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481558" y="4946143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931685" y="1203715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16,808 records excluded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4" idx="2"/>
            <a:endCxn id="7" idx="0"/>
          </p:cNvCxnSpPr>
          <p:nvPr/>
        </p:nvCxnSpPr>
        <p:spPr>
          <a:xfrm flipH="1">
            <a:off x="3915470" y="958694"/>
            <a:ext cx="1" cy="2450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6" idx="0"/>
          </p:cNvCxnSpPr>
          <p:nvPr/>
        </p:nvCxnSpPr>
        <p:spPr>
          <a:xfrm flipH="1">
            <a:off x="3915469" y="1886341"/>
            <a:ext cx="1" cy="30598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8" idx="1"/>
          </p:cNvCxnSpPr>
          <p:nvPr/>
        </p:nvCxnSpPr>
        <p:spPr>
          <a:xfrm>
            <a:off x="5029895" y="1545028"/>
            <a:ext cx="290179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34" idx="0"/>
          </p:cNvCxnSpPr>
          <p:nvPr/>
        </p:nvCxnSpPr>
        <p:spPr>
          <a:xfrm flipH="1">
            <a:off x="5228893" y="4672522"/>
            <a:ext cx="1251898" cy="124895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flipH="1">
            <a:off x="6480791" y="2813988"/>
            <a:ext cx="3" cy="2450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6480791" y="3741635"/>
            <a:ext cx="0" cy="24826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4114467" y="5921477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122 full </a:t>
            </a: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text articles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16" idx="2"/>
            <a:endCxn id="34" idx="0"/>
          </p:cNvCxnSpPr>
          <p:nvPr/>
        </p:nvCxnSpPr>
        <p:spPr>
          <a:xfrm>
            <a:off x="3915469" y="5628769"/>
            <a:ext cx="1313424" cy="2927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7931684" y="5917342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68 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records excluded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4" idx="3"/>
            <a:endCxn id="38" idx="1"/>
          </p:cNvCxnSpPr>
          <p:nvPr/>
        </p:nvCxnSpPr>
        <p:spPr>
          <a:xfrm flipV="1">
            <a:off x="6343318" y="6258655"/>
            <a:ext cx="1588366" cy="41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7931684" y="3058956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4,803 records excluded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10" idx="3"/>
            <a:endCxn id="43" idx="1"/>
          </p:cNvCxnSpPr>
          <p:nvPr/>
        </p:nvCxnSpPr>
        <p:spPr>
          <a:xfrm flipV="1">
            <a:off x="7595216" y="3400269"/>
            <a:ext cx="336468" cy="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1481557" y="5917342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1481557" y="6888540"/>
            <a:ext cx="983016" cy="16388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ncluded</a:t>
            </a: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7931684" y="6888541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records included – manual search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4109373" y="784478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smtClean="0">
                <a:latin typeface="Arial" panose="020B0604020202020204" pitchFamily="34" charset="0"/>
                <a:cs typeface="Arial" panose="020B0604020202020204" pitchFamily="34" charset="0"/>
              </a:rPr>
              <a:t>96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articles included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7931684" y="784478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16 records included - updates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stCxn id="71" idx="1"/>
            <a:endCxn id="70" idx="3"/>
          </p:cNvCxnSpPr>
          <p:nvPr/>
        </p:nvCxnSpPr>
        <p:spPr>
          <a:xfrm flipH="1">
            <a:off x="6338224" y="8186101"/>
            <a:ext cx="15934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1"/>
            <a:endCxn id="70" idx="3"/>
          </p:cNvCxnSpPr>
          <p:nvPr/>
        </p:nvCxnSpPr>
        <p:spPr>
          <a:xfrm flipH="1">
            <a:off x="6338224" y="7229854"/>
            <a:ext cx="1593460" cy="9562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10522807" y="5917342"/>
            <a:ext cx="982428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0522807" y="6888540"/>
            <a:ext cx="982428" cy="16388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ncluded</a:t>
            </a:r>
          </a:p>
        </p:txBody>
      </p:sp>
      <p:cxnSp>
        <p:nvCxnSpPr>
          <p:cNvPr id="37" name="Straight Arrow Connector 36"/>
          <p:cNvCxnSpPr>
            <a:stCxn id="34" idx="2"/>
            <a:endCxn id="70" idx="0"/>
          </p:cNvCxnSpPr>
          <p:nvPr/>
        </p:nvCxnSpPr>
        <p:spPr>
          <a:xfrm flipH="1">
            <a:off x="5223799" y="6604103"/>
            <a:ext cx="5094" cy="124068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74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Radoslaw Panczak</dc:creator>
  <cp:lastModifiedBy>Radoslaw Panczak</cp:lastModifiedBy>
  <cp:revision>26</cp:revision>
  <dcterms:created xsi:type="dcterms:W3CDTF">2018-11-12T01:06:35Z</dcterms:created>
  <dcterms:modified xsi:type="dcterms:W3CDTF">2019-09-03T05:17:03Z</dcterms:modified>
</cp:coreProperties>
</file>